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81813" cy="9296400"/>
  <p:embeddedFontLst>
    <p:embeddedFont>
      <p:font typeface="Cabin" panose="020B0604020202020204" charset="0"/>
      <p:bold r:id="rId31"/>
      <p:boldItalic r:id="rId32"/>
    </p:embeddedFont>
    <p:embeddedFont>
      <p:font typeface="Calibri"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jP5XkVWtEIKtffBroX/Z5oDRbk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95" autoAdjust="0"/>
  </p:normalViewPr>
  <p:slideViewPr>
    <p:cSldViewPr snapToGrid="0">
      <p:cViewPr varScale="1">
        <p:scale>
          <a:sx n="58" d="100"/>
          <a:sy n="58" d="100"/>
        </p:scale>
        <p:origin x="964" y="4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txBox="1"/>
          <p:nvPr/>
        </p:nvSpPr>
        <p:spPr>
          <a:xfrm>
            <a:off x="4" y="0"/>
            <a:ext cx="2981325" cy="465138"/>
          </a:xfrm>
          <a:prstGeom prst="rect">
            <a:avLst/>
          </a:prstGeom>
          <a:noFill/>
          <a:ln>
            <a:noFill/>
          </a:ln>
        </p:spPr>
        <p:txBody>
          <a:bodyPr spcFirstLastPara="1" wrap="square" lIns="93125" tIns="46575" rIns="93125" bIns="46575" anchor="ctr" anchorCtr="0">
            <a:noAutofit/>
          </a:bodyPr>
          <a:lstStyle/>
          <a:p>
            <a:pPr marL="0" marR="0" lvl="0" indent="0" algn="l" rtl="0">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4" name="Google Shape;4;n"/>
          <p:cNvSpPr txBox="1">
            <a:spLocks noGrp="1"/>
          </p:cNvSpPr>
          <p:nvPr>
            <p:ph type="dt" idx="10"/>
          </p:nvPr>
        </p:nvSpPr>
        <p:spPr>
          <a:xfrm>
            <a:off x="3898901" y="0"/>
            <a:ext cx="2979738" cy="463550"/>
          </a:xfrm>
          <a:prstGeom prst="rect">
            <a:avLst/>
          </a:prstGeom>
          <a:noFill/>
          <a:ln>
            <a:noFill/>
          </a:ln>
        </p:spPr>
        <p:txBody>
          <a:bodyPr spcFirstLastPara="1" wrap="square" lIns="91675" tIns="47650" rIns="91675" bIns="47650" anchor="t" anchorCtr="0">
            <a:noAutofit/>
          </a:bodyPr>
          <a:lstStyle>
            <a:lvl1pPr marR="0" lvl="0" algn="r" rtl="0">
              <a:spcBef>
                <a:spcPts val="0"/>
              </a:spcBef>
              <a:spcAft>
                <a:spcPts val="0"/>
              </a:spcAft>
              <a:buClr>
                <a:srgbClr val="000000"/>
              </a:buClr>
              <a:buSzPts val="540"/>
              <a:buFont typeface="Noto Sans Symbols"/>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rgbClr val="000000"/>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rgbClr val="000000"/>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rgbClr val="000000"/>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p:nvPr/>
        </p:nvSpPr>
        <p:spPr>
          <a:xfrm>
            <a:off x="4" y="8829676"/>
            <a:ext cx="2981325" cy="465138"/>
          </a:xfrm>
          <a:prstGeom prst="rect">
            <a:avLst/>
          </a:prstGeom>
          <a:noFill/>
          <a:ln>
            <a:noFill/>
          </a:ln>
        </p:spPr>
        <p:txBody>
          <a:bodyPr spcFirstLastPara="1" wrap="square" lIns="93125" tIns="46575" rIns="93125" bIns="46575" anchor="ctr" anchorCtr="0">
            <a:noAutofit/>
          </a:bodyPr>
          <a:lstStyle/>
          <a:p>
            <a:pPr marL="0" marR="0" lvl="0" indent="0" algn="l" rtl="0">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8" name="Google Shape;8;n"/>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marR="0" lvl="0" indent="0" algn="r" rtl="0">
              <a:spcBef>
                <a:spcPts val="0"/>
              </a:spcBef>
              <a:spcAft>
                <a:spcPts val="0"/>
              </a:spcAft>
              <a:buClr>
                <a:srgbClr val="000000"/>
              </a:buClr>
              <a:buSzPts val="540"/>
              <a:buFont typeface="Noto Sans Symbols"/>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e233162c1b_3_68: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145" name="Google Shape;145;g2e233162c1b_3_68: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233162c1b_11_46: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50" name="Google Shape;250;g2e233162c1b_11_46:notes"/>
          <p:cNvSpPr txBox="1">
            <a:spLocks noGrp="1"/>
          </p:cNvSpPr>
          <p:nvPr>
            <p:ph type="body" idx="1"/>
          </p:nvPr>
        </p:nvSpPr>
        <p:spPr>
          <a:xfrm>
            <a:off x="687388" y="4414839"/>
            <a:ext cx="5505600" cy="4183200"/>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r>
              <a:rPr lang="en-US" sz="1200" b="0" dirty="0" err="1"/>
              <a:t>Các</a:t>
            </a:r>
            <a:r>
              <a:rPr lang="en-US" sz="1200" b="0" dirty="0"/>
              <a:t> </a:t>
            </a:r>
            <a:r>
              <a:rPr lang="en-US" sz="1200" b="0" dirty="0" err="1"/>
              <a:t>công</a:t>
            </a:r>
            <a:r>
              <a:rPr lang="en-US" sz="1200" b="0" dirty="0"/>
              <a:t> </a:t>
            </a:r>
            <a:r>
              <a:rPr lang="en-US" sz="1200" b="0" dirty="0" err="1"/>
              <a:t>cụ</a:t>
            </a:r>
            <a:r>
              <a:rPr lang="en-US" sz="1200" b="0" dirty="0"/>
              <a:t> </a:t>
            </a:r>
            <a:r>
              <a:rPr lang="en-US" sz="1200" b="0" dirty="0" err="1"/>
              <a:t>được</a:t>
            </a:r>
            <a:r>
              <a:rPr lang="en-US" sz="1200" b="0" dirty="0"/>
              <a:t> </a:t>
            </a:r>
            <a:r>
              <a:rPr lang="en-US" sz="1200" b="0" dirty="0" err="1"/>
              <a:t>các</a:t>
            </a:r>
            <a:r>
              <a:rPr lang="en-US" sz="1200" b="0" dirty="0"/>
              <a:t> </a:t>
            </a:r>
            <a:r>
              <a:rPr lang="en-US" sz="1200" b="0" dirty="0" err="1"/>
              <a:t>nhà</a:t>
            </a:r>
            <a:r>
              <a:rPr lang="en-US" sz="1200" b="0" dirty="0"/>
              <a:t> </a:t>
            </a:r>
            <a:r>
              <a:rPr lang="en-US" sz="1200" b="0" dirty="0" err="1"/>
              <a:t>cung</a:t>
            </a:r>
            <a:r>
              <a:rPr lang="en-US" sz="1200" b="0" dirty="0"/>
              <a:t> </a:t>
            </a:r>
            <a:r>
              <a:rPr lang="en-US" sz="1200" b="0" dirty="0" err="1"/>
              <a:t>cấp</a:t>
            </a:r>
            <a:r>
              <a:rPr lang="en-US" sz="1200" b="0" dirty="0"/>
              <a:t> </a:t>
            </a:r>
            <a:r>
              <a:rPr lang="en-US" sz="1200" b="0" dirty="0" err="1"/>
              <a:t>đơn</a:t>
            </a:r>
            <a:r>
              <a:rPr lang="en-US" sz="1200" b="0" dirty="0"/>
              <a:t> </a:t>
            </a:r>
            <a:r>
              <a:rPr lang="en-US" sz="1200" b="0" dirty="0" err="1"/>
              <a:t>lẻ</a:t>
            </a:r>
            <a:r>
              <a:rPr lang="en-US" sz="1200" b="0" dirty="0"/>
              <a:t> </a:t>
            </a:r>
            <a:r>
              <a:rPr lang="en-US" sz="1200" b="0" dirty="0" err="1"/>
              <a:t>theo</a:t>
            </a:r>
            <a:r>
              <a:rPr lang="en-US" sz="1200" b="0" dirty="0"/>
              <a:t> 1 </a:t>
            </a:r>
            <a:r>
              <a:rPr lang="en-US" sz="1200" b="0" dirty="0" err="1"/>
              <a:t>nhóm</a:t>
            </a:r>
            <a:r>
              <a:rPr lang="en-US" sz="1200" b="0" dirty="0"/>
              <a:t> </a:t>
            </a:r>
            <a:r>
              <a:rPr lang="en-US" sz="1200" b="0" dirty="0" err="1"/>
              <a:t>chức</a:t>
            </a:r>
            <a:r>
              <a:rPr lang="en-US" sz="1200" b="0" dirty="0"/>
              <a:t> </a:t>
            </a:r>
            <a:r>
              <a:rPr lang="en-US" sz="1200" b="0" dirty="0" err="1"/>
              <a:t>năng</a:t>
            </a:r>
            <a:endParaRPr sz="1200" b="0" dirty="0"/>
          </a:p>
          <a:p>
            <a:pPr marL="0" lvl="0" indent="0" algn="l" rtl="0">
              <a:spcBef>
                <a:spcPts val="360"/>
              </a:spcBef>
              <a:spcAft>
                <a:spcPts val="0"/>
              </a:spcAft>
              <a:buSzPts val="1200"/>
              <a:buNone/>
            </a:pPr>
            <a:r>
              <a:rPr lang="en-US" sz="1200" b="0" dirty="0"/>
              <a:t>  </a:t>
            </a:r>
            <a:r>
              <a:rPr lang="en-US" sz="1200" b="0" dirty="0" err="1"/>
              <a:t>Ví</a:t>
            </a:r>
            <a:r>
              <a:rPr lang="en-US" sz="1200" b="0" dirty="0"/>
              <a:t> </a:t>
            </a:r>
            <a:r>
              <a:rPr lang="en-US" sz="1200" b="0" dirty="0" err="1"/>
              <a:t>dụ</a:t>
            </a:r>
            <a:r>
              <a:rPr lang="en-US" sz="1200" b="0" dirty="0"/>
              <a:t>: 1 </a:t>
            </a:r>
            <a:r>
              <a:rPr lang="en-US" sz="1200" b="0" dirty="0" err="1"/>
              <a:t>người</a:t>
            </a:r>
            <a:r>
              <a:rPr lang="en-US" sz="1200" b="0" dirty="0"/>
              <a:t> </a:t>
            </a:r>
            <a:r>
              <a:rPr lang="en-US" sz="1200" b="0" dirty="0" err="1"/>
              <a:t>dùng</a:t>
            </a:r>
            <a:r>
              <a:rPr lang="en-US" sz="1200" b="0" dirty="0"/>
              <a:t> (youtuber) </a:t>
            </a:r>
            <a:r>
              <a:rPr lang="en-US" sz="1200" b="0" dirty="0" err="1"/>
              <a:t>muốn</a:t>
            </a:r>
            <a:r>
              <a:rPr lang="en-US" sz="1200" b="0" dirty="0"/>
              <a:t> </a:t>
            </a:r>
            <a:r>
              <a:rPr lang="en-US" sz="1200" b="0" dirty="0" err="1"/>
              <a:t>tạo</a:t>
            </a:r>
            <a:r>
              <a:rPr lang="en-US" sz="1200" b="0" dirty="0"/>
              <a:t> 1 video </a:t>
            </a:r>
            <a:r>
              <a:rPr lang="en-US" sz="1200" b="0" dirty="0" err="1"/>
              <a:t>truyền</a:t>
            </a:r>
            <a:r>
              <a:rPr lang="en-US" sz="1200" b="0" dirty="0"/>
              <a:t> </a:t>
            </a:r>
            <a:r>
              <a:rPr lang="en-US" sz="1200" b="0" dirty="0" err="1"/>
              <a:t>thông</a:t>
            </a:r>
            <a:r>
              <a:rPr lang="en-US" sz="1200" b="0" dirty="0"/>
              <a:t>:</a:t>
            </a:r>
            <a:endParaRPr dirty="0"/>
          </a:p>
          <a:p>
            <a:pPr marL="0" lvl="0" indent="0" algn="l" rtl="0">
              <a:spcBef>
                <a:spcPts val="360"/>
              </a:spcBef>
              <a:spcAft>
                <a:spcPts val="0"/>
              </a:spcAft>
              <a:buSzPts val="1200"/>
              <a:buNone/>
            </a:pPr>
            <a:r>
              <a:rPr lang="en-US" sz="1200" b="0" dirty="0"/>
              <a:t>  </a:t>
            </a:r>
            <a:r>
              <a:rPr lang="en-US" sz="1200" b="0" dirty="0" err="1"/>
              <a:t>Bước</a:t>
            </a:r>
            <a:r>
              <a:rPr lang="en-US" sz="1200" b="0" dirty="0"/>
              <a:t> 1: </a:t>
            </a:r>
            <a:r>
              <a:rPr lang="en-US" sz="1200" b="0" dirty="0" err="1"/>
              <a:t>Tạo</a:t>
            </a:r>
            <a:r>
              <a:rPr lang="en-US" sz="1200" b="0" dirty="0"/>
              <a:t> </a:t>
            </a:r>
            <a:r>
              <a:rPr lang="en-US" sz="1200" b="0" dirty="0" err="1"/>
              <a:t>nội</a:t>
            </a:r>
            <a:r>
              <a:rPr lang="en-US" sz="1200" b="0" dirty="0"/>
              <a:t> dung (</a:t>
            </a:r>
            <a:r>
              <a:rPr lang="en-US" sz="1200" b="0" dirty="0" err="1"/>
              <a:t>sử</a:t>
            </a:r>
            <a:r>
              <a:rPr lang="en-US" sz="1200" b="0" dirty="0"/>
              <a:t> </a:t>
            </a:r>
            <a:r>
              <a:rPr lang="en-US" sz="1200" b="0" dirty="0" err="1"/>
              <a:t>dụng</a:t>
            </a:r>
            <a:r>
              <a:rPr lang="en-US" sz="1200" b="0" dirty="0"/>
              <a:t> </a:t>
            </a:r>
            <a:r>
              <a:rPr lang="en-US" sz="1200" b="0" dirty="0" err="1"/>
              <a:t>công</a:t>
            </a:r>
            <a:r>
              <a:rPr lang="en-US" sz="1200" b="0" dirty="0"/>
              <a:t> </a:t>
            </a:r>
            <a:r>
              <a:rPr lang="en-US" sz="1200" b="0" dirty="0" err="1"/>
              <a:t>cụ</a:t>
            </a:r>
            <a:r>
              <a:rPr lang="en-US" sz="1200" b="0" dirty="0"/>
              <a:t> </a:t>
            </a:r>
            <a:r>
              <a:rPr lang="en-US" sz="1200" b="0" dirty="0" err="1"/>
              <a:t>viết</a:t>
            </a:r>
            <a:r>
              <a:rPr lang="en-US" sz="1200" b="0" dirty="0"/>
              <a:t> </a:t>
            </a:r>
            <a:r>
              <a:rPr lang="en-US" sz="1200" b="0" dirty="0" err="1"/>
              <a:t>nội</a:t>
            </a:r>
            <a:r>
              <a:rPr lang="en-US" sz="1200" b="0" dirty="0"/>
              <a:t> dung </a:t>
            </a:r>
            <a:r>
              <a:rPr lang="en-US" sz="1200" b="0" dirty="0" err="1"/>
              <a:t>văn</a:t>
            </a:r>
            <a:r>
              <a:rPr lang="en-US" sz="1200" b="0" dirty="0"/>
              <a:t> </a:t>
            </a:r>
            <a:r>
              <a:rPr lang="en-US" sz="1200" b="0" dirty="0" err="1"/>
              <a:t>bản</a:t>
            </a:r>
            <a:r>
              <a:rPr lang="en-US" sz="1200" b="0" dirty="0"/>
              <a:t>)</a:t>
            </a:r>
            <a:endParaRPr dirty="0"/>
          </a:p>
          <a:p>
            <a:pPr marL="0" lvl="0" indent="0" algn="l" rtl="0">
              <a:spcBef>
                <a:spcPts val="360"/>
              </a:spcBef>
              <a:spcAft>
                <a:spcPts val="0"/>
              </a:spcAft>
              <a:buSzPts val="1200"/>
              <a:buNone/>
            </a:pPr>
            <a:r>
              <a:rPr lang="en-US" sz="1200" b="0" dirty="0"/>
              <a:t>  </a:t>
            </a:r>
            <a:r>
              <a:rPr lang="en-US" sz="1200" b="0" dirty="0" err="1"/>
              <a:t>Bước</a:t>
            </a:r>
            <a:r>
              <a:rPr lang="en-US" sz="1200" b="0" dirty="0"/>
              <a:t> 2: </a:t>
            </a:r>
            <a:r>
              <a:rPr lang="en-US" sz="1200" b="0" dirty="0" err="1"/>
              <a:t>Dùng</a:t>
            </a:r>
            <a:r>
              <a:rPr lang="en-US" sz="1200" b="0" dirty="0"/>
              <a:t> </a:t>
            </a:r>
            <a:r>
              <a:rPr lang="en-US" sz="1200" b="0" dirty="0" err="1"/>
              <a:t>công</a:t>
            </a:r>
            <a:r>
              <a:rPr lang="en-US" sz="1200" b="0" dirty="0"/>
              <a:t> </a:t>
            </a:r>
            <a:r>
              <a:rPr lang="en-US" sz="1200" b="0" dirty="0" err="1"/>
              <a:t>cụ</a:t>
            </a:r>
            <a:r>
              <a:rPr lang="en-US" sz="1200" b="0" dirty="0"/>
              <a:t> </a:t>
            </a:r>
            <a:r>
              <a:rPr lang="en-US" sz="1200" b="0" dirty="0" err="1"/>
              <a:t>khác</a:t>
            </a:r>
            <a:r>
              <a:rPr lang="en-US" sz="1200" b="0" dirty="0"/>
              <a:t> </a:t>
            </a:r>
            <a:r>
              <a:rPr lang="en-US" sz="1200" b="0" dirty="0" err="1"/>
              <a:t>để</a:t>
            </a:r>
            <a:r>
              <a:rPr lang="en-US" sz="1200" b="0" dirty="0"/>
              <a:t> </a:t>
            </a:r>
            <a:r>
              <a:rPr lang="en-US" sz="1200" b="0" dirty="0" err="1"/>
              <a:t>chuyển</a:t>
            </a:r>
            <a:r>
              <a:rPr lang="en-US" sz="1200" b="0" dirty="0"/>
              <a:t> </a:t>
            </a:r>
            <a:r>
              <a:rPr lang="en-US" sz="1200" b="0" dirty="0" err="1"/>
              <a:t>văn</a:t>
            </a:r>
            <a:r>
              <a:rPr lang="en-US" sz="1200" b="0" dirty="0"/>
              <a:t> </a:t>
            </a:r>
            <a:r>
              <a:rPr lang="en-US" sz="1200" b="0" dirty="0" err="1"/>
              <a:t>bản</a:t>
            </a:r>
            <a:r>
              <a:rPr lang="en-US" sz="1200" b="0" dirty="0"/>
              <a:t> </a:t>
            </a:r>
            <a:r>
              <a:rPr lang="en-US" sz="1200" b="0" dirty="0" err="1"/>
              <a:t>thành</a:t>
            </a:r>
            <a:r>
              <a:rPr lang="en-US" sz="1200" b="0" dirty="0"/>
              <a:t> </a:t>
            </a:r>
            <a:r>
              <a:rPr lang="en-US" sz="1200" b="0" dirty="0" err="1"/>
              <a:t>giọng</a:t>
            </a:r>
            <a:r>
              <a:rPr lang="en-US" sz="1200" b="0" dirty="0"/>
              <a:t> </a:t>
            </a:r>
            <a:r>
              <a:rPr lang="en-US" sz="1200" b="0" dirty="0" err="1"/>
              <a:t>nói</a:t>
            </a:r>
            <a:r>
              <a:rPr lang="en-US" sz="1200" b="0" dirty="0"/>
              <a:t>.</a:t>
            </a:r>
            <a:endParaRPr dirty="0"/>
          </a:p>
          <a:p>
            <a:pPr marL="0" lvl="0" indent="0" algn="l" rtl="0">
              <a:spcBef>
                <a:spcPts val="360"/>
              </a:spcBef>
              <a:spcAft>
                <a:spcPts val="0"/>
              </a:spcAft>
              <a:buSzPts val="1200"/>
              <a:buNone/>
            </a:pPr>
            <a:r>
              <a:rPr lang="en-US" sz="1200" b="0" dirty="0"/>
              <a:t>  </a:t>
            </a:r>
            <a:r>
              <a:rPr lang="en-US" sz="1200" b="0" dirty="0" err="1"/>
              <a:t>Bước</a:t>
            </a:r>
            <a:r>
              <a:rPr lang="en-US" sz="1200" b="0" dirty="0"/>
              <a:t> 3: </a:t>
            </a:r>
            <a:r>
              <a:rPr lang="en-US" sz="1200" b="0" dirty="0" err="1"/>
              <a:t>Dùng</a:t>
            </a:r>
            <a:r>
              <a:rPr lang="en-US" sz="1200" b="0" dirty="0"/>
              <a:t> </a:t>
            </a:r>
            <a:r>
              <a:rPr lang="en-US" sz="1200" b="0" dirty="0" err="1"/>
              <a:t>công</a:t>
            </a:r>
            <a:r>
              <a:rPr lang="en-US" sz="1200" b="0" dirty="0"/>
              <a:t> </a:t>
            </a:r>
            <a:r>
              <a:rPr lang="en-US" sz="1200" b="0" dirty="0" err="1"/>
              <a:t>cụ</a:t>
            </a:r>
            <a:r>
              <a:rPr lang="en-US" sz="1200" b="0" dirty="0"/>
              <a:t> </a:t>
            </a:r>
            <a:r>
              <a:rPr lang="en-US" sz="1200" b="0" dirty="0" err="1"/>
              <a:t>khác</a:t>
            </a:r>
            <a:r>
              <a:rPr lang="en-US" sz="1200" b="0" dirty="0"/>
              <a:t> </a:t>
            </a:r>
            <a:r>
              <a:rPr lang="en-US" sz="1200" b="0" dirty="0" err="1"/>
              <a:t>để</a:t>
            </a:r>
            <a:r>
              <a:rPr lang="en-US" sz="1200" b="0" dirty="0"/>
              <a:t> </a:t>
            </a:r>
            <a:r>
              <a:rPr lang="en-US" sz="1200" b="0" dirty="0" err="1"/>
              <a:t>tạo</a:t>
            </a:r>
            <a:r>
              <a:rPr lang="en-US" sz="1200" b="0" dirty="0"/>
              <a:t> video </a:t>
            </a:r>
            <a:r>
              <a:rPr lang="en-US" sz="1200" b="0" dirty="0" err="1"/>
              <a:t>nội</a:t>
            </a:r>
            <a:r>
              <a:rPr lang="en-US" sz="1200" b="0" dirty="0"/>
              <a:t> dung.</a:t>
            </a:r>
            <a:endParaRPr dirty="0"/>
          </a:p>
          <a:p>
            <a:pPr marL="0" lvl="0" indent="0" algn="l" rtl="0">
              <a:spcBef>
                <a:spcPts val="360"/>
              </a:spcBef>
              <a:spcAft>
                <a:spcPts val="0"/>
              </a:spcAft>
              <a:buSzPts val="1200"/>
              <a:buNone/>
            </a:pPr>
            <a:r>
              <a:rPr lang="en-US" sz="1200" b="0" dirty="0"/>
              <a:t>  </a:t>
            </a:r>
            <a:r>
              <a:rPr lang="en-US" sz="1200" b="0" dirty="0" err="1"/>
              <a:t>Bước</a:t>
            </a:r>
            <a:r>
              <a:rPr lang="en-US" sz="1200" b="0" dirty="0"/>
              <a:t> 4: </a:t>
            </a:r>
            <a:r>
              <a:rPr lang="en-US" sz="1200" b="0" dirty="0" err="1"/>
              <a:t>Dùng</a:t>
            </a:r>
            <a:r>
              <a:rPr lang="en-US" sz="1200" b="0" dirty="0"/>
              <a:t> </a:t>
            </a:r>
            <a:r>
              <a:rPr lang="en-US" sz="1200" b="0" dirty="0" err="1"/>
              <a:t>công</a:t>
            </a:r>
            <a:r>
              <a:rPr lang="en-US" sz="1200" b="0" dirty="0"/>
              <a:t> </a:t>
            </a:r>
            <a:r>
              <a:rPr lang="en-US" sz="1200" b="0" dirty="0" err="1"/>
              <a:t>cụ</a:t>
            </a:r>
            <a:r>
              <a:rPr lang="en-US" sz="1200" b="0" dirty="0"/>
              <a:t> </a:t>
            </a:r>
            <a:r>
              <a:rPr lang="en-US" sz="1200" b="0" dirty="0" err="1"/>
              <a:t>để</a:t>
            </a:r>
            <a:r>
              <a:rPr lang="en-US" sz="1200" b="0" dirty="0"/>
              <a:t> </a:t>
            </a:r>
            <a:r>
              <a:rPr lang="en-US" sz="1200" b="0" dirty="0" err="1"/>
              <a:t>chỉnh</a:t>
            </a:r>
            <a:r>
              <a:rPr lang="en-US" sz="1200" b="0" dirty="0"/>
              <a:t> </a:t>
            </a:r>
            <a:r>
              <a:rPr lang="en-US" sz="1200" b="0" dirty="0" err="1"/>
              <a:t>sửa</a:t>
            </a:r>
            <a:r>
              <a:rPr lang="en-US" sz="1200" b="0" dirty="0"/>
              <a:t> video</a:t>
            </a:r>
            <a:endParaRPr dirty="0"/>
          </a:p>
          <a:p>
            <a:pPr marL="0" lvl="0" indent="0" algn="l" rtl="0">
              <a:spcBef>
                <a:spcPts val="360"/>
              </a:spcBef>
              <a:spcAft>
                <a:spcPts val="0"/>
              </a:spcAft>
              <a:buSzPts val="1200"/>
              <a:buNone/>
            </a:pPr>
            <a:r>
              <a:rPr lang="en-US" sz="1200" b="0" dirty="0" err="1"/>
              <a:t>Cần</a:t>
            </a:r>
            <a:r>
              <a:rPr lang="en-US" sz="1200" b="0" dirty="0"/>
              <a:t> </a:t>
            </a:r>
            <a:r>
              <a:rPr lang="en-US" sz="1200" b="0" dirty="0" err="1"/>
              <a:t>công</a:t>
            </a:r>
            <a:r>
              <a:rPr lang="en-US" sz="1200" b="0" dirty="0"/>
              <a:t> </a:t>
            </a:r>
            <a:r>
              <a:rPr lang="en-US" sz="1200" b="0" dirty="0" err="1"/>
              <a:t>cụ</a:t>
            </a:r>
            <a:r>
              <a:rPr lang="en-US" sz="1200" b="0" dirty="0"/>
              <a:t> </a:t>
            </a:r>
            <a:r>
              <a:rPr lang="en-US" sz="1200" b="0" dirty="0" err="1"/>
              <a:t>kết</a:t>
            </a:r>
            <a:r>
              <a:rPr lang="en-US" sz="1200" b="0" dirty="0"/>
              <a:t> </a:t>
            </a:r>
            <a:r>
              <a:rPr lang="en-US" sz="1200" b="0" dirty="0" err="1"/>
              <a:t>hợp</a:t>
            </a:r>
            <a:r>
              <a:rPr lang="en-US" sz="1200" b="0" dirty="0"/>
              <a:t> </a:t>
            </a:r>
            <a:r>
              <a:rPr lang="en-US" sz="1200" b="0" dirty="0" err="1"/>
              <a:t>các</a:t>
            </a:r>
            <a:r>
              <a:rPr lang="en-US" sz="1200" b="0" dirty="0"/>
              <a:t> </a:t>
            </a:r>
            <a:r>
              <a:rPr lang="en-US" sz="1200" b="0" dirty="0" err="1"/>
              <a:t>nhóm</a:t>
            </a:r>
            <a:r>
              <a:rPr lang="en-US" sz="1200" b="0" dirty="0"/>
              <a:t> </a:t>
            </a:r>
            <a:r>
              <a:rPr lang="en-US" sz="1200" b="0" dirty="0" err="1"/>
              <a:t>tính</a:t>
            </a:r>
            <a:r>
              <a:rPr lang="en-US" sz="1200" b="0" dirty="0"/>
              <a:t> </a:t>
            </a:r>
            <a:r>
              <a:rPr lang="en-US" sz="1200" b="0" dirty="0" err="1"/>
              <a:t>năng</a:t>
            </a:r>
            <a:r>
              <a:rPr lang="en-US" sz="1200" b="0" dirty="0"/>
              <a:t> </a:t>
            </a:r>
            <a:r>
              <a:rPr lang="en-US" sz="1200" b="0" dirty="0" err="1"/>
              <a:t>phân</a:t>
            </a:r>
            <a:r>
              <a:rPr lang="en-US" sz="1200" b="0" dirty="0"/>
              <a:t> </a:t>
            </a:r>
            <a:r>
              <a:rPr lang="en-US" sz="1200" b="0" dirty="0" err="1"/>
              <a:t>tích</a:t>
            </a:r>
            <a:r>
              <a:rPr lang="en-US" sz="1200" b="0" dirty="0"/>
              <a:t> </a:t>
            </a:r>
            <a:r>
              <a:rPr lang="en-US" sz="1200" b="0" dirty="0" err="1"/>
              <a:t>nội</a:t>
            </a:r>
            <a:r>
              <a:rPr lang="en-US" sz="1200" b="0" dirty="0"/>
              <a:t> dung (audio, video) </a:t>
            </a:r>
            <a:r>
              <a:rPr lang="en-US" sz="1200" b="0" dirty="0" err="1"/>
              <a:t>có</a:t>
            </a:r>
            <a:r>
              <a:rPr lang="en-US" sz="1200" b="0" dirty="0"/>
              <a:t> </a:t>
            </a:r>
            <a:r>
              <a:rPr lang="en-US" sz="1200" b="0" dirty="0" err="1"/>
              <a:t>sẵn</a:t>
            </a:r>
            <a:r>
              <a:rPr lang="en-US" sz="1200" b="0" dirty="0"/>
              <a:t> </a:t>
            </a:r>
            <a:r>
              <a:rPr lang="en-US" sz="1200" b="0" dirty="0" err="1"/>
              <a:t>với</a:t>
            </a:r>
            <a:r>
              <a:rPr lang="en-US" sz="1200" b="0" dirty="0"/>
              <a:t> </a:t>
            </a:r>
            <a:r>
              <a:rPr lang="en-US" sz="1200" b="0" dirty="0" err="1"/>
              <a:t>nhóm</a:t>
            </a:r>
            <a:r>
              <a:rPr lang="en-US" sz="1200" b="0" dirty="0"/>
              <a:t> </a:t>
            </a:r>
            <a:r>
              <a:rPr lang="en-US" sz="1200" b="0" dirty="0" err="1"/>
              <a:t>tính</a:t>
            </a:r>
            <a:r>
              <a:rPr lang="en-US" sz="1200" b="0" dirty="0"/>
              <a:t> </a:t>
            </a:r>
            <a:r>
              <a:rPr lang="en-US" sz="1200" b="0" dirty="0" err="1"/>
              <a:t>năng</a:t>
            </a:r>
            <a:r>
              <a:rPr lang="en-US" sz="1200" b="0" dirty="0"/>
              <a:t> </a:t>
            </a:r>
            <a:r>
              <a:rPr lang="en-US" sz="1200" b="0" dirty="0" err="1"/>
              <a:t>tạo</a:t>
            </a:r>
            <a:r>
              <a:rPr lang="en-US" sz="1200" b="0" dirty="0"/>
              <a:t> </a:t>
            </a:r>
            <a:r>
              <a:rPr lang="en-US" sz="1200" b="0" dirty="0" err="1"/>
              <a:t>nội</a:t>
            </a:r>
            <a:r>
              <a:rPr lang="en-US" sz="1200" b="0" dirty="0"/>
              <a:t> dung </a:t>
            </a:r>
            <a:r>
              <a:rPr lang="en-US" sz="1200" b="0" dirty="0" err="1"/>
              <a:t>mới</a:t>
            </a:r>
            <a:r>
              <a:rPr lang="en-US" sz="1200" b="0" dirty="0"/>
              <a:t>.  </a:t>
            </a:r>
            <a:endParaRPr dirty="0"/>
          </a:p>
          <a:p>
            <a:pPr marL="0" lvl="0" indent="0" algn="l" rtl="0">
              <a:spcBef>
                <a:spcPts val="360"/>
              </a:spcBef>
              <a:spcAft>
                <a:spcPts val="0"/>
              </a:spcAft>
              <a:buSzPts val="1200"/>
              <a:buNone/>
            </a:pPr>
            <a:r>
              <a:rPr lang="en-US" sz="1200" b="0" dirty="0"/>
              <a:t>🡪</a:t>
            </a:r>
            <a:r>
              <a:rPr lang="en-US" sz="1200" b="0" dirty="0" err="1"/>
              <a:t>Xây</a:t>
            </a:r>
            <a:r>
              <a:rPr lang="en-US" sz="1200" b="0" dirty="0"/>
              <a:t> </a:t>
            </a:r>
            <a:r>
              <a:rPr lang="en-US" sz="1200" b="0" dirty="0" err="1"/>
              <a:t>dựng</a:t>
            </a:r>
            <a:r>
              <a:rPr lang="en-US" sz="1200" b="0" dirty="0"/>
              <a:t> 1 platform </a:t>
            </a:r>
            <a:r>
              <a:rPr lang="en-US" sz="1200" b="0" dirty="0" err="1"/>
              <a:t>cho</a:t>
            </a:r>
            <a:r>
              <a:rPr lang="en-US" sz="1200" b="0" dirty="0"/>
              <a:t> </a:t>
            </a:r>
            <a:r>
              <a:rPr lang="en-US" sz="1200" b="0" dirty="0" err="1"/>
              <a:t>phép</a:t>
            </a:r>
            <a:r>
              <a:rPr lang="en-US" sz="1200" b="0" dirty="0"/>
              <a:t> </a:t>
            </a:r>
            <a:r>
              <a:rPr lang="en-US" sz="1200" b="0" dirty="0" err="1"/>
              <a:t>người</a:t>
            </a:r>
            <a:r>
              <a:rPr lang="en-US" sz="1200" b="0" dirty="0"/>
              <a:t> </a:t>
            </a:r>
            <a:r>
              <a:rPr lang="en-US" sz="1200" b="0" dirty="0" err="1"/>
              <a:t>dùng</a:t>
            </a:r>
            <a:r>
              <a:rPr lang="en-US" sz="1200" b="0" dirty="0"/>
              <a:t> </a:t>
            </a:r>
            <a:r>
              <a:rPr lang="en-US" sz="1200" b="0" dirty="0" err="1"/>
              <a:t>phân</a:t>
            </a:r>
            <a:r>
              <a:rPr lang="en-US" sz="1200" b="0" dirty="0"/>
              <a:t> </a:t>
            </a:r>
            <a:r>
              <a:rPr lang="en-US" sz="1200" b="0" dirty="0" err="1"/>
              <a:t>tích</a:t>
            </a:r>
            <a:r>
              <a:rPr lang="en-US" sz="1200" b="0" dirty="0"/>
              <a:t>, </a:t>
            </a:r>
            <a:r>
              <a:rPr lang="en-US" sz="1200" b="0" dirty="0" err="1"/>
              <a:t>sáng</a:t>
            </a:r>
            <a:r>
              <a:rPr lang="en-US" sz="1200" b="0" dirty="0"/>
              <a:t> </a:t>
            </a:r>
            <a:r>
              <a:rPr lang="en-US" sz="1200" b="0" dirty="0" err="1"/>
              <a:t>tạo</a:t>
            </a:r>
            <a:r>
              <a:rPr lang="en-US" sz="1200" b="0" dirty="0"/>
              <a:t> </a:t>
            </a:r>
            <a:r>
              <a:rPr lang="en-US" sz="1200" b="0" dirty="0" err="1"/>
              <a:t>nội</a:t>
            </a:r>
            <a:r>
              <a:rPr lang="en-US" sz="1200" b="0" dirty="0"/>
              <a:t> dung </a:t>
            </a:r>
            <a:r>
              <a:rPr lang="en-US" sz="1200" b="0" dirty="0" err="1"/>
              <a:t>đa</a:t>
            </a:r>
            <a:r>
              <a:rPr lang="en-US" sz="1200" b="0" dirty="0"/>
              <a:t> </a:t>
            </a:r>
            <a:r>
              <a:rPr lang="en-US" sz="1200" b="0" dirty="0" err="1"/>
              <a:t>thể</a:t>
            </a:r>
            <a:r>
              <a:rPr lang="en-US" sz="1200" b="0" dirty="0"/>
              <a:t> </a:t>
            </a:r>
            <a:r>
              <a:rPr lang="en-US" sz="1200" b="0" dirty="0" err="1"/>
              <a:t>thức</a:t>
            </a:r>
            <a:r>
              <a:rPr lang="en-US" sz="1200" b="0" dirty="0"/>
              <a:t>.</a:t>
            </a:r>
            <a:endParaRPr dirty="0"/>
          </a:p>
          <a:p>
            <a:pPr marL="0" lvl="0" indent="0" algn="l" rtl="0">
              <a:spcBef>
                <a:spcPts val="360"/>
              </a:spcBef>
              <a:spcAft>
                <a:spcPts val="0"/>
              </a:spcAft>
              <a:buSzPts val="1200"/>
              <a:buNone/>
            </a:pPr>
            <a:r>
              <a:rPr lang="en-US" sz="1200" b="0" dirty="0"/>
              <a:t>   </a:t>
            </a:r>
            <a:r>
              <a:rPr lang="en-US" sz="1200" b="0" dirty="0" err="1"/>
              <a:t>Tích</a:t>
            </a:r>
            <a:r>
              <a:rPr lang="en-US" sz="1200" b="0" dirty="0"/>
              <a:t> </a:t>
            </a:r>
            <a:r>
              <a:rPr lang="en-US" sz="1200" b="0" dirty="0" err="1"/>
              <a:t>hợp</a:t>
            </a:r>
            <a:r>
              <a:rPr lang="en-US" sz="1200" b="0" dirty="0"/>
              <a:t> </a:t>
            </a:r>
            <a:r>
              <a:rPr lang="en-US" sz="1200" b="0" dirty="0" err="1"/>
              <a:t>nhiều</a:t>
            </a:r>
            <a:r>
              <a:rPr lang="en-US" sz="1200" b="0" dirty="0"/>
              <a:t> </a:t>
            </a:r>
            <a:r>
              <a:rPr lang="en-US" sz="1200" b="0" dirty="0" err="1"/>
              <a:t>tiện</a:t>
            </a:r>
            <a:r>
              <a:rPr lang="en-US" sz="1200" b="0" dirty="0"/>
              <a:t> </a:t>
            </a:r>
            <a:r>
              <a:rPr lang="en-US" sz="1200" b="0" dirty="0" err="1"/>
              <a:t>ích</a:t>
            </a:r>
            <a:r>
              <a:rPr lang="en-US" sz="1200" b="0" dirty="0"/>
              <a:t> </a:t>
            </a:r>
            <a:r>
              <a:rPr lang="en-US" sz="1200" b="0" dirty="0" err="1"/>
              <a:t>để</a:t>
            </a:r>
            <a:r>
              <a:rPr lang="en-US" sz="1200" b="0" dirty="0"/>
              <a:t> </a:t>
            </a:r>
            <a:r>
              <a:rPr lang="en-US" sz="1200" b="0" dirty="0" err="1"/>
              <a:t>rút</a:t>
            </a:r>
            <a:r>
              <a:rPr lang="en-US" sz="1200" b="0" dirty="0"/>
              <a:t> </a:t>
            </a:r>
            <a:r>
              <a:rPr lang="en-US" sz="1200" b="0" dirty="0" err="1"/>
              <a:t>ngắn</a:t>
            </a:r>
            <a:r>
              <a:rPr lang="en-US" sz="1200" b="0" dirty="0"/>
              <a:t> </a:t>
            </a:r>
            <a:r>
              <a:rPr lang="en-US" sz="1200" b="0" dirty="0" err="1"/>
              <a:t>thời</a:t>
            </a:r>
            <a:r>
              <a:rPr lang="en-US" sz="1200" b="0" dirty="0"/>
              <a:t> </a:t>
            </a:r>
            <a:r>
              <a:rPr lang="en-US" sz="1200" b="0" dirty="0" err="1"/>
              <a:t>gian</a:t>
            </a:r>
            <a:r>
              <a:rPr lang="en-US" sz="1200" b="0" dirty="0"/>
              <a:t> </a:t>
            </a:r>
            <a:r>
              <a:rPr lang="en-US" sz="1200" b="0" dirty="0" err="1"/>
              <a:t>phân</a:t>
            </a:r>
            <a:r>
              <a:rPr lang="en-US" sz="1200" b="0" dirty="0"/>
              <a:t> </a:t>
            </a:r>
            <a:r>
              <a:rPr lang="en-US" sz="1200" b="0" dirty="0" err="1"/>
              <a:t>tích</a:t>
            </a:r>
            <a:r>
              <a:rPr lang="en-US" sz="1200" b="0" dirty="0"/>
              <a:t>, </a:t>
            </a:r>
            <a:r>
              <a:rPr lang="en-US" sz="1200" b="0" dirty="0" err="1"/>
              <a:t>sản</a:t>
            </a:r>
            <a:r>
              <a:rPr lang="en-US" sz="1200" b="0" dirty="0"/>
              <a:t> </a:t>
            </a:r>
            <a:r>
              <a:rPr lang="en-US" sz="1200" b="0" dirty="0" err="1"/>
              <a:t>xuất</a:t>
            </a:r>
            <a:r>
              <a:rPr lang="en-US" sz="1200" b="0" dirty="0"/>
              <a:t> </a:t>
            </a:r>
            <a:r>
              <a:rPr lang="en-US" sz="1200" b="0" dirty="0" err="1"/>
              <a:t>nội</a:t>
            </a:r>
            <a:r>
              <a:rPr lang="en-US" sz="1200" b="0" dirty="0"/>
              <a:t> dung.</a:t>
            </a:r>
            <a:endParaRPr dirty="0"/>
          </a:p>
          <a:p>
            <a:pPr marL="0" lvl="0" indent="0" algn="l" rtl="0">
              <a:spcBef>
                <a:spcPts val="360"/>
              </a:spcBef>
              <a:spcAft>
                <a:spcPts val="0"/>
              </a:spcAft>
              <a:buSzPts val="1200"/>
              <a:buFont typeface="Times New Roman"/>
              <a:buNone/>
            </a:pPr>
            <a:endParaRPr dirty="0"/>
          </a:p>
        </p:txBody>
      </p:sp>
      <p:sp>
        <p:nvSpPr>
          <p:cNvPr id="251" name="Google Shape;251;g2e233162c1b_11_46:notes"/>
          <p:cNvSpPr txBox="1">
            <a:spLocks noGrp="1"/>
          </p:cNvSpPr>
          <p:nvPr>
            <p:ph type="sldNum" idx="12"/>
          </p:nvPr>
        </p:nvSpPr>
        <p:spPr>
          <a:xfrm>
            <a:off x="3898901" y="8829676"/>
            <a:ext cx="2979600" cy="46350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233162c1b_1_33: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60" name="Google Shape;260;g2e233162c1b_1_33:notes"/>
          <p:cNvSpPr txBox="1">
            <a:spLocks noGrp="1"/>
          </p:cNvSpPr>
          <p:nvPr>
            <p:ph type="body" idx="1"/>
          </p:nvPr>
        </p:nvSpPr>
        <p:spPr>
          <a:xfrm>
            <a:off x="687388" y="4414839"/>
            <a:ext cx="5505600" cy="4183200"/>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r>
              <a:rPr lang="en-US" sz="1200" b="0"/>
              <a:t>Các công cụ được các nhà cung cấp đơn lẻ theo 1 nhóm chức năng</a:t>
            </a:r>
            <a:endParaRPr sz="1200" b="0"/>
          </a:p>
          <a:p>
            <a:pPr marL="0" lvl="0" indent="0" algn="l" rtl="0">
              <a:spcBef>
                <a:spcPts val="360"/>
              </a:spcBef>
              <a:spcAft>
                <a:spcPts val="0"/>
              </a:spcAft>
              <a:buSzPts val="1200"/>
              <a:buNone/>
            </a:pPr>
            <a:r>
              <a:rPr lang="en-US" sz="1200" b="0"/>
              <a:t>  Ví dụ: 1 người dùng (youtuber) muốn tạo 1 video truyền thông:</a:t>
            </a:r>
            <a:endParaRPr/>
          </a:p>
          <a:p>
            <a:pPr marL="0" lvl="0" indent="0" algn="l" rtl="0">
              <a:spcBef>
                <a:spcPts val="360"/>
              </a:spcBef>
              <a:spcAft>
                <a:spcPts val="0"/>
              </a:spcAft>
              <a:buSzPts val="1200"/>
              <a:buNone/>
            </a:pPr>
            <a:r>
              <a:rPr lang="en-US" sz="1200" b="0"/>
              <a:t>  Bước 1: Tạo nội dung (sử dụng công cụ viết nội dung văn bản)</a:t>
            </a:r>
            <a:endParaRPr/>
          </a:p>
          <a:p>
            <a:pPr marL="0" lvl="0" indent="0" algn="l" rtl="0">
              <a:spcBef>
                <a:spcPts val="360"/>
              </a:spcBef>
              <a:spcAft>
                <a:spcPts val="0"/>
              </a:spcAft>
              <a:buSzPts val="1200"/>
              <a:buNone/>
            </a:pPr>
            <a:r>
              <a:rPr lang="en-US" sz="1200" b="0"/>
              <a:t>  Bước 2: Dùng công cụ khác để chuyển văn bản thành giọng nói.</a:t>
            </a:r>
            <a:endParaRPr/>
          </a:p>
          <a:p>
            <a:pPr marL="0" lvl="0" indent="0" algn="l" rtl="0">
              <a:spcBef>
                <a:spcPts val="360"/>
              </a:spcBef>
              <a:spcAft>
                <a:spcPts val="0"/>
              </a:spcAft>
              <a:buSzPts val="1200"/>
              <a:buNone/>
            </a:pPr>
            <a:r>
              <a:rPr lang="en-US" sz="1200" b="0"/>
              <a:t>  Bước 3: Dùng công cụ khác để tạo video nội dung.</a:t>
            </a:r>
            <a:endParaRPr/>
          </a:p>
          <a:p>
            <a:pPr marL="0" lvl="0" indent="0" algn="l" rtl="0">
              <a:spcBef>
                <a:spcPts val="360"/>
              </a:spcBef>
              <a:spcAft>
                <a:spcPts val="0"/>
              </a:spcAft>
              <a:buSzPts val="1200"/>
              <a:buNone/>
            </a:pPr>
            <a:r>
              <a:rPr lang="en-US" sz="1200" b="0"/>
              <a:t>  Bước 4: Dùng công cụ để chỉnh sửa video</a:t>
            </a:r>
            <a:endParaRPr/>
          </a:p>
          <a:p>
            <a:pPr marL="0" lvl="0" indent="0" algn="l" rtl="0">
              <a:spcBef>
                <a:spcPts val="360"/>
              </a:spcBef>
              <a:spcAft>
                <a:spcPts val="0"/>
              </a:spcAft>
              <a:buSzPts val="1200"/>
              <a:buNone/>
            </a:pPr>
            <a:r>
              <a:rPr lang="en-US" sz="1200" b="0"/>
              <a:t>Cần công cụ kết hợp các nhóm tính năng phân tích nội dung (audio, video) có sẵn với nhóm tính năng tạo nội dung mới.  </a:t>
            </a:r>
            <a:endParaRPr/>
          </a:p>
          <a:p>
            <a:pPr marL="0" lvl="0" indent="0" algn="l" rtl="0">
              <a:spcBef>
                <a:spcPts val="360"/>
              </a:spcBef>
              <a:spcAft>
                <a:spcPts val="0"/>
              </a:spcAft>
              <a:buSzPts val="1200"/>
              <a:buNone/>
            </a:pPr>
            <a:r>
              <a:rPr lang="en-US" sz="1200" b="0"/>
              <a:t>🡪Xây dựng 1 platform cho phép người dùng phân tích, sáng tạo nội dung đa thể thức.</a:t>
            </a:r>
            <a:endParaRPr/>
          </a:p>
          <a:p>
            <a:pPr marL="0" lvl="0" indent="0" algn="l" rtl="0">
              <a:spcBef>
                <a:spcPts val="360"/>
              </a:spcBef>
              <a:spcAft>
                <a:spcPts val="0"/>
              </a:spcAft>
              <a:buSzPts val="1200"/>
              <a:buNone/>
            </a:pPr>
            <a:r>
              <a:rPr lang="en-US" sz="1200" b="0"/>
              <a:t>   Tích hợp nhiều tiện ích để rút ngắn thời gian phân tích, sản xuất nội dung.</a:t>
            </a:r>
            <a:endParaRPr/>
          </a:p>
          <a:p>
            <a:pPr marL="0" lvl="0" indent="0" algn="l" rtl="0">
              <a:spcBef>
                <a:spcPts val="360"/>
              </a:spcBef>
              <a:spcAft>
                <a:spcPts val="0"/>
              </a:spcAft>
              <a:buSzPts val="1200"/>
              <a:buFont typeface="Times New Roman"/>
              <a:buNone/>
            </a:pPr>
            <a:endParaRPr/>
          </a:p>
        </p:txBody>
      </p:sp>
      <p:sp>
        <p:nvSpPr>
          <p:cNvPr id="261" name="Google Shape;261;g2e233162c1b_1_33:notes"/>
          <p:cNvSpPr txBox="1">
            <a:spLocks noGrp="1"/>
          </p:cNvSpPr>
          <p:nvPr>
            <p:ph type="sldNum" idx="12"/>
          </p:nvPr>
        </p:nvSpPr>
        <p:spPr>
          <a:xfrm>
            <a:off x="3898901" y="8829676"/>
            <a:ext cx="2979600" cy="46350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233162c1b_11_31: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75" name="Google Shape;275;g2e233162c1b_11_31:notes"/>
          <p:cNvSpPr txBox="1">
            <a:spLocks noGrp="1"/>
          </p:cNvSpPr>
          <p:nvPr>
            <p:ph type="body" idx="1"/>
          </p:nvPr>
        </p:nvSpPr>
        <p:spPr>
          <a:xfrm>
            <a:off x="687388" y="4414839"/>
            <a:ext cx="5505600" cy="4183200"/>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r>
              <a:rPr lang="en-US" sz="1200" b="0"/>
              <a:t>Các công cụ được các nhà cung cấp đơn lẻ theo 1 nhóm chức năng</a:t>
            </a:r>
            <a:endParaRPr sz="1200" b="0"/>
          </a:p>
          <a:p>
            <a:pPr marL="0" lvl="0" indent="0" algn="l" rtl="0">
              <a:spcBef>
                <a:spcPts val="360"/>
              </a:spcBef>
              <a:spcAft>
                <a:spcPts val="0"/>
              </a:spcAft>
              <a:buSzPts val="1200"/>
              <a:buNone/>
            </a:pPr>
            <a:r>
              <a:rPr lang="en-US" sz="1200" b="0"/>
              <a:t>  Ví dụ: 1 người dùng (youtuber) muốn tạo 1 video truyền thông:</a:t>
            </a:r>
            <a:endParaRPr/>
          </a:p>
          <a:p>
            <a:pPr marL="0" lvl="0" indent="0" algn="l" rtl="0">
              <a:spcBef>
                <a:spcPts val="360"/>
              </a:spcBef>
              <a:spcAft>
                <a:spcPts val="0"/>
              </a:spcAft>
              <a:buSzPts val="1200"/>
              <a:buNone/>
            </a:pPr>
            <a:r>
              <a:rPr lang="en-US" sz="1200" b="0"/>
              <a:t>  Bước 1: Tạo nội dung (sử dụng công cụ viết nội dung văn bản)</a:t>
            </a:r>
            <a:endParaRPr/>
          </a:p>
          <a:p>
            <a:pPr marL="0" lvl="0" indent="0" algn="l" rtl="0">
              <a:spcBef>
                <a:spcPts val="360"/>
              </a:spcBef>
              <a:spcAft>
                <a:spcPts val="0"/>
              </a:spcAft>
              <a:buSzPts val="1200"/>
              <a:buNone/>
            </a:pPr>
            <a:r>
              <a:rPr lang="en-US" sz="1200" b="0"/>
              <a:t>  Bước 2: Dùng công cụ khác để chuyển văn bản thành giọng nói.</a:t>
            </a:r>
            <a:endParaRPr/>
          </a:p>
          <a:p>
            <a:pPr marL="0" lvl="0" indent="0" algn="l" rtl="0">
              <a:spcBef>
                <a:spcPts val="360"/>
              </a:spcBef>
              <a:spcAft>
                <a:spcPts val="0"/>
              </a:spcAft>
              <a:buSzPts val="1200"/>
              <a:buNone/>
            </a:pPr>
            <a:r>
              <a:rPr lang="en-US" sz="1200" b="0"/>
              <a:t>  Bước 3: Dùng công cụ khác để tạo video nội dung.</a:t>
            </a:r>
            <a:endParaRPr/>
          </a:p>
          <a:p>
            <a:pPr marL="0" lvl="0" indent="0" algn="l" rtl="0">
              <a:spcBef>
                <a:spcPts val="360"/>
              </a:spcBef>
              <a:spcAft>
                <a:spcPts val="0"/>
              </a:spcAft>
              <a:buSzPts val="1200"/>
              <a:buNone/>
            </a:pPr>
            <a:r>
              <a:rPr lang="en-US" sz="1200" b="0"/>
              <a:t>  Bước 4: Dùng công cụ để chỉnh sửa video</a:t>
            </a:r>
            <a:endParaRPr/>
          </a:p>
          <a:p>
            <a:pPr marL="0" lvl="0" indent="0" algn="l" rtl="0">
              <a:spcBef>
                <a:spcPts val="360"/>
              </a:spcBef>
              <a:spcAft>
                <a:spcPts val="0"/>
              </a:spcAft>
              <a:buSzPts val="1200"/>
              <a:buNone/>
            </a:pPr>
            <a:r>
              <a:rPr lang="en-US" sz="1200" b="0"/>
              <a:t>Cần công cụ kết hợp các nhóm tính năng phân tích nội dung (audio, video) có sẵn với nhóm tính năng tạo nội dung mới.  </a:t>
            </a:r>
            <a:endParaRPr/>
          </a:p>
          <a:p>
            <a:pPr marL="0" lvl="0" indent="0" algn="l" rtl="0">
              <a:spcBef>
                <a:spcPts val="360"/>
              </a:spcBef>
              <a:spcAft>
                <a:spcPts val="0"/>
              </a:spcAft>
              <a:buSzPts val="1200"/>
              <a:buNone/>
            </a:pPr>
            <a:r>
              <a:rPr lang="en-US" sz="1200" b="0"/>
              <a:t>🡪Xây dựng 1 platform cho phép người dùng phân tích, sáng tạo nội dung đa thể thức.</a:t>
            </a:r>
            <a:endParaRPr/>
          </a:p>
          <a:p>
            <a:pPr marL="0" lvl="0" indent="0" algn="l" rtl="0">
              <a:spcBef>
                <a:spcPts val="360"/>
              </a:spcBef>
              <a:spcAft>
                <a:spcPts val="0"/>
              </a:spcAft>
              <a:buSzPts val="1200"/>
              <a:buNone/>
            </a:pPr>
            <a:r>
              <a:rPr lang="en-US" sz="1200" b="0"/>
              <a:t>   Tích hợp nhiều tiện ích để rút ngắn thời gian phân tích, sản xuất nội dung.</a:t>
            </a:r>
            <a:endParaRPr/>
          </a:p>
          <a:p>
            <a:pPr marL="0" lvl="0" indent="0" algn="l" rtl="0">
              <a:spcBef>
                <a:spcPts val="360"/>
              </a:spcBef>
              <a:spcAft>
                <a:spcPts val="0"/>
              </a:spcAft>
              <a:buSzPts val="1200"/>
              <a:buFont typeface="Times New Roman"/>
              <a:buNone/>
            </a:pPr>
            <a:endParaRPr/>
          </a:p>
        </p:txBody>
      </p:sp>
      <p:sp>
        <p:nvSpPr>
          <p:cNvPr id="276" name="Google Shape;276;g2e233162c1b_11_31:notes"/>
          <p:cNvSpPr txBox="1">
            <a:spLocks noGrp="1"/>
          </p:cNvSpPr>
          <p:nvPr>
            <p:ph type="sldNum" idx="12"/>
          </p:nvPr>
        </p:nvSpPr>
        <p:spPr>
          <a:xfrm>
            <a:off x="3898901" y="8829676"/>
            <a:ext cx="2979600" cy="46350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90" name="Google Shape;290;p4: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457200" algn="l" rtl="0">
              <a:lnSpc>
                <a:spcPct val="115000"/>
              </a:lnSpc>
              <a:spcBef>
                <a:spcPts val="600"/>
              </a:spcBef>
              <a:spcAft>
                <a:spcPts val="0"/>
              </a:spcAft>
              <a:buClr>
                <a:schemeClr val="dk1"/>
              </a:buClr>
              <a:buSzPts val="1100"/>
              <a:buFont typeface="Arial"/>
              <a:buNone/>
            </a:pPr>
            <a:r>
              <a:rPr lang="en-US" sz="1600">
                <a:solidFill>
                  <a:schemeClr val="dk1"/>
                </a:solidFill>
                <a:latin typeface="Arial"/>
                <a:ea typeface="Arial"/>
                <a:cs typeface="Arial"/>
                <a:sym typeface="Arial"/>
              </a:rPr>
              <a:t>Việc tạo nội dung hấp dẫn và thu hút khách hàng là một yếu tố then chốt trong việc tăng cường doanh số bán hàng, đặc biệt là trên mạng xã hội.</a:t>
            </a:r>
            <a:endParaRPr sz="1600">
              <a:solidFill>
                <a:schemeClr val="dk1"/>
              </a:solidFill>
              <a:latin typeface="Arial"/>
              <a:ea typeface="Arial"/>
              <a:cs typeface="Arial"/>
              <a:sym typeface="Arial"/>
            </a:endParaRPr>
          </a:p>
          <a:p>
            <a:pPr marL="0" lvl="0" indent="0" algn="l" rtl="0">
              <a:spcBef>
                <a:spcPts val="300"/>
              </a:spcBef>
              <a:spcAft>
                <a:spcPts val="0"/>
              </a:spcAft>
              <a:buNone/>
            </a:pPr>
            <a:r>
              <a:rPr lang="en-US" sz="1200" b="0"/>
              <a:t>Các công cụ được các nhà cung cấp đơn lẻ theo 1 nhóm chức năng</a:t>
            </a:r>
            <a:endParaRPr sz="1200" b="0"/>
          </a:p>
          <a:p>
            <a:pPr marL="0" lvl="0" indent="0" algn="l" rtl="0">
              <a:spcBef>
                <a:spcPts val="360"/>
              </a:spcBef>
              <a:spcAft>
                <a:spcPts val="0"/>
              </a:spcAft>
              <a:buSzPts val="1200"/>
              <a:buNone/>
            </a:pPr>
            <a:r>
              <a:rPr lang="en-US" sz="1200" b="0"/>
              <a:t>  Ví dụ: 1 người dùng (youtuber) muốn tạo 1 video truyền thông:</a:t>
            </a:r>
            <a:endParaRPr/>
          </a:p>
          <a:p>
            <a:pPr marL="0" lvl="0" indent="0" algn="l" rtl="0">
              <a:spcBef>
                <a:spcPts val="360"/>
              </a:spcBef>
              <a:spcAft>
                <a:spcPts val="0"/>
              </a:spcAft>
              <a:buSzPts val="1200"/>
              <a:buNone/>
            </a:pPr>
            <a:r>
              <a:rPr lang="en-US" sz="1200" b="0"/>
              <a:t>  Bước 1: Tạo nội dung (sử dụng công cụ viết nội dung văn bản)</a:t>
            </a:r>
            <a:endParaRPr/>
          </a:p>
          <a:p>
            <a:pPr marL="0" lvl="0" indent="0" algn="l" rtl="0">
              <a:spcBef>
                <a:spcPts val="360"/>
              </a:spcBef>
              <a:spcAft>
                <a:spcPts val="0"/>
              </a:spcAft>
              <a:buSzPts val="1200"/>
              <a:buNone/>
            </a:pPr>
            <a:r>
              <a:rPr lang="en-US" sz="1200" b="0"/>
              <a:t>  Bước 2: Dùng công cụ khác để chuyển văn bản thành giọng nói.</a:t>
            </a:r>
            <a:endParaRPr/>
          </a:p>
          <a:p>
            <a:pPr marL="0" lvl="0" indent="0" algn="l" rtl="0">
              <a:spcBef>
                <a:spcPts val="360"/>
              </a:spcBef>
              <a:spcAft>
                <a:spcPts val="0"/>
              </a:spcAft>
              <a:buSzPts val="1200"/>
              <a:buNone/>
            </a:pPr>
            <a:r>
              <a:rPr lang="en-US" sz="1200" b="0"/>
              <a:t>  Bước 3: Dùng công cụ khác để tạo video nội dung.</a:t>
            </a:r>
            <a:endParaRPr/>
          </a:p>
          <a:p>
            <a:pPr marL="0" lvl="0" indent="0" algn="l" rtl="0">
              <a:spcBef>
                <a:spcPts val="360"/>
              </a:spcBef>
              <a:spcAft>
                <a:spcPts val="0"/>
              </a:spcAft>
              <a:buSzPts val="1200"/>
              <a:buNone/>
            </a:pPr>
            <a:r>
              <a:rPr lang="en-US" sz="1200" b="0"/>
              <a:t>  Bước 4: Dùng công cụ để chỉnh sửa video</a:t>
            </a:r>
            <a:endParaRPr/>
          </a:p>
          <a:p>
            <a:pPr marL="0" lvl="0" indent="0" algn="l" rtl="0">
              <a:spcBef>
                <a:spcPts val="360"/>
              </a:spcBef>
              <a:spcAft>
                <a:spcPts val="0"/>
              </a:spcAft>
              <a:buSzPts val="1200"/>
              <a:buNone/>
            </a:pPr>
            <a:r>
              <a:rPr lang="en-US" sz="1200" b="0"/>
              <a:t>Cần công cụ kết hợp các nhóm tính năng phân tích nội dung (audio, video) có sẵn với nhóm tính năng tạo nội dung mới.  </a:t>
            </a:r>
            <a:endParaRPr/>
          </a:p>
          <a:p>
            <a:pPr marL="0" lvl="0" indent="0" algn="l" rtl="0">
              <a:spcBef>
                <a:spcPts val="360"/>
              </a:spcBef>
              <a:spcAft>
                <a:spcPts val="0"/>
              </a:spcAft>
              <a:buSzPts val="1200"/>
              <a:buNone/>
            </a:pPr>
            <a:r>
              <a:rPr lang="en-US" sz="1200" b="0"/>
              <a:t>🡪Xây dựng 1 platform cho phép người dùng phân tích, sáng tạo nội dung đa thể thức.</a:t>
            </a:r>
            <a:endParaRPr/>
          </a:p>
          <a:p>
            <a:pPr marL="0" lvl="0" indent="0" algn="l" rtl="0">
              <a:spcBef>
                <a:spcPts val="360"/>
              </a:spcBef>
              <a:spcAft>
                <a:spcPts val="0"/>
              </a:spcAft>
              <a:buSzPts val="1200"/>
              <a:buNone/>
            </a:pPr>
            <a:r>
              <a:rPr lang="en-US" sz="1200" b="0"/>
              <a:t>   Tích hợp nhiều tiện ích để rút ngắn thời gian phân tích, sản xuất nội dung.</a:t>
            </a:r>
            <a:endParaRPr/>
          </a:p>
          <a:p>
            <a:pPr marL="0" lvl="0" indent="0" algn="l" rtl="0">
              <a:spcBef>
                <a:spcPts val="360"/>
              </a:spcBef>
              <a:spcAft>
                <a:spcPts val="0"/>
              </a:spcAft>
              <a:buSzPts val="1200"/>
              <a:buFont typeface="Times New Roman"/>
              <a:buNone/>
            </a:pPr>
            <a:endParaRPr/>
          </a:p>
        </p:txBody>
      </p:sp>
      <p:sp>
        <p:nvSpPr>
          <p:cNvPr id="291" name="Google Shape;291;p4: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7: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99" name="Google Shape;299;p7: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r>
              <a:rPr lang="en-US" sz="1200" b="0"/>
              <a:t>Các công cụ được các nhà cung cấp đơn lẻ theo 1 nhóm chức năng</a:t>
            </a:r>
            <a:endParaRPr sz="1200" b="0"/>
          </a:p>
          <a:p>
            <a:pPr marL="0" lvl="0" indent="0" algn="l" rtl="0">
              <a:spcBef>
                <a:spcPts val="360"/>
              </a:spcBef>
              <a:spcAft>
                <a:spcPts val="0"/>
              </a:spcAft>
              <a:buSzPts val="1200"/>
              <a:buNone/>
            </a:pPr>
            <a:r>
              <a:rPr lang="en-US" sz="1200" b="0"/>
              <a:t>  Ví dụ: 1 người dùng (youtuber) muốn tạo 1 video truyền thông:</a:t>
            </a:r>
            <a:endParaRPr/>
          </a:p>
          <a:p>
            <a:pPr marL="0" lvl="0" indent="0" algn="l" rtl="0">
              <a:spcBef>
                <a:spcPts val="360"/>
              </a:spcBef>
              <a:spcAft>
                <a:spcPts val="0"/>
              </a:spcAft>
              <a:buSzPts val="1200"/>
              <a:buNone/>
            </a:pPr>
            <a:r>
              <a:rPr lang="en-US" sz="1200" b="0"/>
              <a:t>  Bước 1: Tạo nội dung (sử dụng công cụ viết nội dung văn bản)</a:t>
            </a:r>
            <a:endParaRPr/>
          </a:p>
          <a:p>
            <a:pPr marL="0" lvl="0" indent="0" algn="l" rtl="0">
              <a:spcBef>
                <a:spcPts val="360"/>
              </a:spcBef>
              <a:spcAft>
                <a:spcPts val="0"/>
              </a:spcAft>
              <a:buSzPts val="1200"/>
              <a:buNone/>
            </a:pPr>
            <a:r>
              <a:rPr lang="en-US" sz="1200" b="0"/>
              <a:t>  Bước 2: Dùng công cụ khác để chuyển văn bản thành giọng nói.</a:t>
            </a:r>
            <a:endParaRPr/>
          </a:p>
          <a:p>
            <a:pPr marL="0" lvl="0" indent="0" algn="l" rtl="0">
              <a:spcBef>
                <a:spcPts val="360"/>
              </a:spcBef>
              <a:spcAft>
                <a:spcPts val="0"/>
              </a:spcAft>
              <a:buSzPts val="1200"/>
              <a:buNone/>
            </a:pPr>
            <a:r>
              <a:rPr lang="en-US" sz="1200" b="0"/>
              <a:t>  Bước 3: Dùng công cụ khác để tạo video nội dung.</a:t>
            </a:r>
            <a:endParaRPr/>
          </a:p>
          <a:p>
            <a:pPr marL="0" lvl="0" indent="0" algn="l" rtl="0">
              <a:spcBef>
                <a:spcPts val="360"/>
              </a:spcBef>
              <a:spcAft>
                <a:spcPts val="0"/>
              </a:spcAft>
              <a:buSzPts val="1200"/>
              <a:buNone/>
            </a:pPr>
            <a:r>
              <a:rPr lang="en-US" sz="1200" b="0"/>
              <a:t>  Bước 4: Dùng công cụ để chỉnh sửa video</a:t>
            </a:r>
            <a:endParaRPr/>
          </a:p>
          <a:p>
            <a:pPr marL="0" lvl="0" indent="0" algn="l" rtl="0">
              <a:spcBef>
                <a:spcPts val="360"/>
              </a:spcBef>
              <a:spcAft>
                <a:spcPts val="0"/>
              </a:spcAft>
              <a:buSzPts val="1200"/>
              <a:buNone/>
            </a:pPr>
            <a:r>
              <a:rPr lang="en-US" sz="1200" b="0"/>
              <a:t>Cần công cụ kết hợp các nhóm tính năng phân tích nội dung (audio, video) có sẵn với nhóm tính năng tạo nội dung mới.  </a:t>
            </a:r>
            <a:endParaRPr/>
          </a:p>
          <a:p>
            <a:pPr marL="0" lvl="0" indent="0" algn="l" rtl="0">
              <a:spcBef>
                <a:spcPts val="360"/>
              </a:spcBef>
              <a:spcAft>
                <a:spcPts val="0"/>
              </a:spcAft>
              <a:buSzPts val="1200"/>
              <a:buNone/>
            </a:pPr>
            <a:r>
              <a:rPr lang="en-US" sz="1200" b="0"/>
              <a:t>🡪</a:t>
            </a:r>
            <a:r>
              <a:rPr lang="en-US" sz="1200"/>
              <a:t>Xây dựng 1 platform cho phép người dùng phân tích, sáng tạo nội dung đa thể thức.</a:t>
            </a:r>
            <a:endParaRPr/>
          </a:p>
          <a:p>
            <a:pPr marL="0" lvl="0" indent="0" algn="l" rtl="0">
              <a:spcBef>
                <a:spcPts val="360"/>
              </a:spcBef>
              <a:spcAft>
                <a:spcPts val="0"/>
              </a:spcAft>
              <a:buSzPts val="1200"/>
              <a:buNone/>
            </a:pPr>
            <a:r>
              <a:rPr lang="en-US" sz="1200"/>
              <a:t>   Tích hợp nhiều tiện ích để rút ngắn thời gian phân tích, sản xuất nội dung.</a:t>
            </a:r>
            <a:endParaRPr/>
          </a:p>
          <a:p>
            <a:pPr marL="0" lvl="0" indent="0" algn="l" rtl="0">
              <a:spcBef>
                <a:spcPts val="360"/>
              </a:spcBef>
              <a:spcAft>
                <a:spcPts val="0"/>
              </a:spcAft>
              <a:buNone/>
            </a:pPr>
            <a:endParaRPr/>
          </a:p>
        </p:txBody>
      </p:sp>
      <p:sp>
        <p:nvSpPr>
          <p:cNvPr id="300" name="Google Shape;300;p7: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308" name="Google Shape;308;p17: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309" name="Google Shape;309;p17: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317" name="Google Shape;317;p18: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901"/>
              </a:spcBef>
              <a:spcAft>
                <a:spcPts val="0"/>
              </a:spcAft>
              <a:buNone/>
            </a:pPr>
            <a:r>
              <a:rPr lang="en-US" sz="1600">
                <a:solidFill>
                  <a:schemeClr val="dk1"/>
                </a:solidFill>
                <a:latin typeface="Arial"/>
                <a:ea typeface="Arial"/>
                <a:cs typeface="Arial"/>
                <a:sym typeface="Arial"/>
              </a:rPr>
              <a:t>Cung cấp api, tiện ích cho các sản phẩm kinh doanh của Viettel có nhu cầu sáng tạo nội dung: text, ảnh, video…</a:t>
            </a:r>
            <a:endParaRPr sz="16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318" name="Google Shape;318;p18: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9: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326" name="Google Shape;326;p19: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1"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Công nghệ từ trái tim</a:t>
            </a:r>
            <a:endParaRPr sz="1800" b="1">
              <a:solidFill>
                <a:schemeClr val="dk1"/>
              </a:solidFill>
              <a:latin typeface="Arial"/>
              <a:ea typeface="Arial"/>
              <a:cs typeface="Arial"/>
              <a:sym typeface="Arial"/>
            </a:endParaRPr>
          </a:p>
          <a:p>
            <a:pPr marL="228600" lvl="1" indent="-228600" algn="l" rtl="0">
              <a:spcBef>
                <a:spcPts val="901"/>
              </a:spcBef>
              <a:spcAft>
                <a:spcPts val="0"/>
              </a:spcAft>
              <a:buClr>
                <a:srgbClr val="00664D"/>
              </a:buClr>
              <a:buSzPts val="1800"/>
              <a:buChar char="•"/>
            </a:pPr>
            <a:r>
              <a:rPr lang="en-US" sz="1800">
                <a:solidFill>
                  <a:schemeClr val="dk1"/>
                </a:solidFill>
                <a:latin typeface="Arial"/>
                <a:ea typeface="Arial"/>
                <a:cs typeface="Arial"/>
                <a:sym typeface="Arial"/>
              </a:rPr>
              <a:t>Xuất phát từ sự đồng cảm, quan tâm, mong muốn mang lại một cuộc sống tốt đẹp hơn cho con người, việc tạo nên nền tảng công nghệ AI trong sáng tạo nội dung không chỉ góp phần cải thiện chất lượng cuộc sống cho đội ngũ làm việc mà cho cả khách hàng:</a:t>
            </a:r>
            <a:endParaRPr sz="1600">
              <a:solidFill>
                <a:schemeClr val="dk1"/>
              </a:solidFill>
              <a:latin typeface="Arial"/>
              <a:ea typeface="Arial"/>
              <a:cs typeface="Arial"/>
              <a:sym typeface="Arial"/>
            </a:endParaRPr>
          </a:p>
          <a:p>
            <a:pPr marL="228600" lvl="1" indent="-228600" algn="l" rtl="0">
              <a:spcBef>
                <a:spcPts val="901"/>
              </a:spcBef>
              <a:spcAft>
                <a:spcPts val="0"/>
              </a:spcAft>
              <a:buClr>
                <a:srgbClr val="00664D"/>
              </a:buClr>
              <a:buSzPts val="1800"/>
              <a:buChar char="•"/>
            </a:pPr>
            <a:r>
              <a:rPr lang="en-US" sz="1800">
                <a:solidFill>
                  <a:schemeClr val="dk1"/>
                </a:solidFill>
                <a:latin typeface="Arial"/>
                <a:ea typeface="Arial"/>
                <a:cs typeface="Arial"/>
                <a:sym typeface="Arial"/>
              </a:rPr>
              <a:t>Thấu hiểu tính chất công việc sáng tạo nội dung cần tập trung tỉ mỉ với khối lượng xử lý nội dung lớn. Giải pháp này giúp nâng cao an toàn lao động. Nhân sự được giảm áp lực và sai sót khi biên tập. </a:t>
            </a:r>
            <a:endParaRPr sz="1600">
              <a:solidFill>
                <a:schemeClr val="dk1"/>
              </a:solidFill>
              <a:latin typeface="Arial"/>
              <a:ea typeface="Arial"/>
              <a:cs typeface="Arial"/>
              <a:sym typeface="Arial"/>
            </a:endParaRPr>
          </a:p>
          <a:p>
            <a:pPr marL="228600" lvl="1" indent="-228600" algn="l" rtl="0">
              <a:spcBef>
                <a:spcPts val="901"/>
              </a:spcBef>
              <a:spcAft>
                <a:spcPts val="0"/>
              </a:spcAft>
              <a:buClr>
                <a:srgbClr val="00664D"/>
              </a:buClr>
              <a:buSzPts val="1800"/>
              <a:buChar char="•"/>
            </a:pPr>
            <a:r>
              <a:rPr lang="en-US" sz="1800">
                <a:solidFill>
                  <a:schemeClr val="dk1"/>
                </a:solidFill>
                <a:latin typeface="Arial"/>
                <a:ea typeface="Arial"/>
                <a:cs typeface="Arial"/>
                <a:sym typeface="Arial"/>
              </a:rPr>
              <a:t>Khách hàng được trải nghiệm thông tin chính xác, sớm nhất, gần mức tức thời. Đẩy nhanh mức độ cập nhật thông tin của người dân, nâng cao chất lượng đời sống văn hóa xã hội</a:t>
            </a:r>
            <a:endParaRPr/>
          </a:p>
          <a:p>
            <a:pPr marL="0" lvl="0" indent="0" algn="l" rtl="0">
              <a:spcBef>
                <a:spcPts val="0"/>
              </a:spcBef>
              <a:spcAft>
                <a:spcPts val="0"/>
              </a:spcAft>
              <a:buNone/>
            </a:pPr>
            <a:r>
              <a:rPr lang="en-US"/>
              <a:t>Thêm ví dụ về giá trị mang lại trong việc tóm tắt, highlight, best cut nội dung video cho dịch vụ TV360</a:t>
            </a:r>
            <a:endParaRPr/>
          </a:p>
        </p:txBody>
      </p:sp>
      <p:sp>
        <p:nvSpPr>
          <p:cNvPr id="327" name="Google Shape;327;p19: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1: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35" name="Google Shape;335;p21: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2: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346" name="Google Shape;346;p22: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347" name="Google Shape;347;p22: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233162c1b_3_96: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155" name="Google Shape;155;g2e233162c1b_3_96: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3: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54" name="Google Shape;354;p23: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6: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62" name="Google Shape;362;p16: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72d6b24e36_3_106: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72d6b24e36_3_106: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70" name="Google Shape;370;g272d6b24e36_3_106: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2d6b24e36_3_115: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2d6b24e36_3_115: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80" name="Google Shape;380;g272d6b24e36_3_115: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72d6b24e36_3_124: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72d6b24e36_3_124: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90" name="Google Shape;390;g272d6b24e36_3_124: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72d6b24e36_3_51: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72d6b24e36_3_51: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399" name="Google Shape;399;g272d6b24e36_3_51: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Clr>
                <a:srgbClr val="000000"/>
              </a:buClr>
              <a:buSzPts val="540"/>
              <a:buFont typeface="Noto Sans Symbols"/>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72d6b24e36_3_60: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72d6b24e36_3_60: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408" name="Google Shape;408;g272d6b24e36_3_60: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Clr>
                <a:srgbClr val="000000"/>
              </a:buClr>
              <a:buSzPts val="540"/>
              <a:buFont typeface="Noto Sans Symbols"/>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72d6b24e36_3_41: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72d6b24e36_3_41:notes"/>
          <p:cNvSpPr txBox="1">
            <a:spLocks noGrp="1"/>
          </p:cNvSpPr>
          <p:nvPr>
            <p:ph type="body" idx="1"/>
          </p:nvPr>
        </p:nvSpPr>
        <p:spPr>
          <a:xfrm>
            <a:off x="687388" y="4414839"/>
            <a:ext cx="5505600" cy="4183200"/>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417" name="Google Shape;417;g272d6b24e36_3_41:notes"/>
          <p:cNvSpPr txBox="1">
            <a:spLocks noGrp="1"/>
          </p:cNvSpPr>
          <p:nvPr>
            <p:ph type="sldNum" idx="12"/>
          </p:nvPr>
        </p:nvSpPr>
        <p:spPr>
          <a:xfrm>
            <a:off x="3898901" y="8829676"/>
            <a:ext cx="2979600" cy="463500"/>
          </a:xfrm>
          <a:prstGeom prst="rect">
            <a:avLst/>
          </a:prstGeom>
        </p:spPr>
        <p:txBody>
          <a:bodyPr spcFirstLastPara="1" wrap="square" lIns="91675" tIns="47650" rIns="91675" bIns="47650" anchor="b" anchorCtr="0">
            <a:noAutofit/>
          </a:bodyPr>
          <a:lstStyle/>
          <a:p>
            <a:pPr marL="0" lvl="0" indent="0" algn="r" rtl="0">
              <a:spcBef>
                <a:spcPts val="0"/>
              </a:spcBef>
              <a:spcAft>
                <a:spcPts val="0"/>
              </a:spcAft>
              <a:buClr>
                <a:srgbClr val="000000"/>
              </a:buClr>
              <a:buSzPts val="540"/>
              <a:buFont typeface="Noto Sans Symbols"/>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179" name="Google Shape;179;p8: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188" name="Google Shape;188;p9: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r>
              <a:rPr lang="en-US" dirty="0" err="1">
                <a:solidFill>
                  <a:schemeClr val="dk1"/>
                </a:solidFill>
              </a:rPr>
              <a:t>Nền</a:t>
            </a:r>
            <a:r>
              <a:rPr lang="en-US" dirty="0">
                <a:solidFill>
                  <a:schemeClr val="dk1"/>
                </a:solidFill>
              </a:rPr>
              <a:t> </a:t>
            </a:r>
            <a:r>
              <a:rPr lang="en-US" dirty="0" err="1">
                <a:solidFill>
                  <a:schemeClr val="dk1"/>
                </a:solidFill>
              </a:rPr>
              <a:t>tảng</a:t>
            </a:r>
            <a:r>
              <a:rPr lang="en-US" dirty="0">
                <a:solidFill>
                  <a:schemeClr val="dk1"/>
                </a:solidFill>
              </a:rPr>
              <a:t> </a:t>
            </a:r>
            <a:r>
              <a:rPr lang="en-US" dirty="0" err="1">
                <a:solidFill>
                  <a:schemeClr val="dk1"/>
                </a:solidFill>
              </a:rPr>
              <a:t>hỗ</a:t>
            </a:r>
            <a:r>
              <a:rPr lang="en-US" dirty="0">
                <a:solidFill>
                  <a:schemeClr val="dk1"/>
                </a:solidFill>
              </a:rPr>
              <a:t> </a:t>
            </a:r>
            <a:r>
              <a:rPr lang="en-US" dirty="0" err="1">
                <a:solidFill>
                  <a:schemeClr val="dk1"/>
                </a:solidFill>
              </a:rPr>
              <a:t>trợ</a:t>
            </a:r>
            <a:r>
              <a:rPr lang="en-US" dirty="0">
                <a:solidFill>
                  <a:schemeClr val="dk1"/>
                </a:solidFill>
              </a:rPr>
              <a:t> </a:t>
            </a:r>
            <a:r>
              <a:rPr lang="en-US" dirty="0" err="1">
                <a:solidFill>
                  <a:schemeClr val="dk1"/>
                </a:solidFill>
              </a:rPr>
              <a:t>xử</a:t>
            </a:r>
            <a:r>
              <a:rPr lang="en-US" dirty="0">
                <a:solidFill>
                  <a:schemeClr val="dk1"/>
                </a:solidFill>
              </a:rPr>
              <a:t> </a:t>
            </a:r>
            <a:r>
              <a:rPr lang="en-US" dirty="0" err="1">
                <a:solidFill>
                  <a:schemeClr val="dk1"/>
                </a:solidFill>
              </a:rPr>
              <a:t>lý</a:t>
            </a:r>
            <a:r>
              <a:rPr lang="en-US" dirty="0">
                <a:solidFill>
                  <a:schemeClr val="dk1"/>
                </a:solidFill>
              </a:rPr>
              <a:t> </a:t>
            </a:r>
            <a:r>
              <a:rPr lang="en-US" dirty="0" err="1">
                <a:solidFill>
                  <a:schemeClr val="dk1"/>
                </a:solidFill>
              </a:rPr>
              <a:t>nhiều</a:t>
            </a:r>
            <a:r>
              <a:rPr lang="en-US" dirty="0">
                <a:solidFill>
                  <a:schemeClr val="dk1"/>
                </a:solidFill>
              </a:rPr>
              <a:t> </a:t>
            </a:r>
            <a:r>
              <a:rPr lang="en-US" dirty="0" err="1">
                <a:solidFill>
                  <a:schemeClr val="dk1"/>
                </a:solidFill>
              </a:rPr>
              <a:t>đình</a:t>
            </a:r>
            <a:r>
              <a:rPr lang="en-US" dirty="0">
                <a:solidFill>
                  <a:schemeClr val="dk1"/>
                </a:solidFill>
              </a:rPr>
              <a:t> </a:t>
            </a:r>
            <a:r>
              <a:rPr lang="en-US" dirty="0" err="1">
                <a:solidFill>
                  <a:schemeClr val="dk1"/>
                </a:solidFill>
              </a:rPr>
              <a:t>dạng</a:t>
            </a:r>
            <a:r>
              <a:rPr lang="en-US" dirty="0">
                <a:solidFill>
                  <a:schemeClr val="dk1"/>
                </a:solidFill>
              </a:rPr>
              <a:t> </a:t>
            </a:r>
            <a:r>
              <a:rPr lang="en-US" dirty="0" err="1">
                <a:solidFill>
                  <a:schemeClr val="dk1"/>
                </a:solidFill>
              </a:rPr>
              <a:t>dữ</a:t>
            </a:r>
            <a:r>
              <a:rPr lang="en-US" dirty="0">
                <a:solidFill>
                  <a:schemeClr val="dk1"/>
                </a:solidFill>
              </a:rPr>
              <a:t> </a:t>
            </a:r>
            <a:r>
              <a:rPr lang="en-US" dirty="0" err="1">
                <a:solidFill>
                  <a:schemeClr val="dk1"/>
                </a:solidFill>
              </a:rPr>
              <a:t>liệu</a:t>
            </a:r>
            <a:r>
              <a:rPr lang="en-US" dirty="0">
                <a:solidFill>
                  <a:schemeClr val="dk1"/>
                </a:solidFill>
              </a:rPr>
              <a:t>: </a:t>
            </a:r>
            <a:r>
              <a:rPr lang="en-US" dirty="0" err="1">
                <a:solidFill>
                  <a:schemeClr val="dk1"/>
                </a:solidFill>
              </a:rPr>
              <a:t>văn</a:t>
            </a:r>
            <a:r>
              <a:rPr lang="en-US" dirty="0">
                <a:solidFill>
                  <a:schemeClr val="dk1"/>
                </a:solidFill>
              </a:rPr>
              <a:t> </a:t>
            </a:r>
            <a:r>
              <a:rPr lang="en-US" dirty="0" err="1">
                <a:solidFill>
                  <a:schemeClr val="dk1"/>
                </a:solidFill>
              </a:rPr>
              <a:t>bản</a:t>
            </a:r>
            <a:r>
              <a:rPr lang="en-US" dirty="0">
                <a:solidFill>
                  <a:schemeClr val="dk1"/>
                </a:solidFill>
              </a:rPr>
              <a:t>, audio, video, </a:t>
            </a:r>
            <a:r>
              <a:rPr lang="en-US" dirty="0" err="1">
                <a:solidFill>
                  <a:schemeClr val="dk1"/>
                </a:solidFill>
              </a:rPr>
              <a:t>ảnh</a:t>
            </a:r>
            <a:r>
              <a:rPr lang="en-US" dirty="0">
                <a:solidFill>
                  <a:schemeClr val="dk1"/>
                </a:solidFill>
              </a:rPr>
              <a:t> </a:t>
            </a:r>
            <a:r>
              <a:rPr lang="en-US" dirty="0" err="1">
                <a:solidFill>
                  <a:schemeClr val="dk1"/>
                </a:solidFill>
              </a:rPr>
              <a:t>hoặc</a:t>
            </a:r>
            <a:r>
              <a:rPr lang="en-US" dirty="0">
                <a:solidFill>
                  <a:schemeClr val="dk1"/>
                </a:solidFill>
              </a:rPr>
              <a:t> </a:t>
            </a:r>
            <a:r>
              <a:rPr lang="en-US" dirty="0" err="1">
                <a:solidFill>
                  <a:schemeClr val="dk1"/>
                </a:solidFill>
              </a:rPr>
              <a:t>kết</a:t>
            </a:r>
            <a:r>
              <a:rPr lang="en-US" dirty="0">
                <a:solidFill>
                  <a:schemeClr val="dk1"/>
                </a:solidFill>
              </a:rPr>
              <a:t> </a:t>
            </a:r>
            <a:r>
              <a:rPr lang="en-US" dirty="0" err="1">
                <a:solidFill>
                  <a:schemeClr val="dk1"/>
                </a:solidFill>
              </a:rPr>
              <a:t>hợp</a:t>
            </a:r>
            <a:r>
              <a:rPr lang="en-US" dirty="0">
                <a:solidFill>
                  <a:schemeClr val="dk1"/>
                </a:solidFill>
              </a:rPr>
              <a:t>. </a:t>
            </a:r>
            <a:r>
              <a:rPr lang="en-US" dirty="0" err="1">
                <a:solidFill>
                  <a:schemeClr val="dk1"/>
                </a:solidFill>
              </a:rPr>
              <a:t>ví</a:t>
            </a:r>
            <a:r>
              <a:rPr lang="en-US" dirty="0">
                <a:solidFill>
                  <a:schemeClr val="dk1"/>
                </a:solidFill>
              </a:rPr>
              <a:t> </a:t>
            </a:r>
            <a:r>
              <a:rPr lang="en-US" dirty="0" err="1">
                <a:solidFill>
                  <a:schemeClr val="dk1"/>
                </a:solidFill>
              </a:rPr>
              <a:t>dụ</a:t>
            </a:r>
            <a:r>
              <a:rPr lang="en-US" dirty="0">
                <a:solidFill>
                  <a:schemeClr val="dk1"/>
                </a:solidFill>
              </a:rPr>
              <a:t> </a:t>
            </a:r>
            <a:r>
              <a:rPr lang="en-US" dirty="0" err="1">
                <a:solidFill>
                  <a:schemeClr val="dk1"/>
                </a:solidFill>
              </a:rPr>
              <a:t>từ</a:t>
            </a:r>
            <a:r>
              <a:rPr lang="en-US" dirty="0">
                <a:solidFill>
                  <a:schemeClr val="dk1"/>
                </a:solidFill>
              </a:rPr>
              <a:t> </a:t>
            </a:r>
            <a:r>
              <a:rPr lang="en-US" dirty="0" err="1">
                <a:solidFill>
                  <a:schemeClr val="dk1"/>
                </a:solidFill>
              </a:rPr>
              <a:t>mô</a:t>
            </a:r>
            <a:r>
              <a:rPr lang="en-US" dirty="0">
                <a:solidFill>
                  <a:schemeClr val="dk1"/>
                </a:solidFill>
              </a:rPr>
              <a:t> </a:t>
            </a:r>
            <a:r>
              <a:rPr lang="en-US" dirty="0" err="1">
                <a:solidFill>
                  <a:schemeClr val="dk1"/>
                </a:solidFill>
              </a:rPr>
              <a:t>tả</a:t>
            </a:r>
            <a:r>
              <a:rPr lang="en-US" dirty="0">
                <a:solidFill>
                  <a:schemeClr val="dk1"/>
                </a:solidFill>
              </a:rPr>
              <a:t> </a:t>
            </a:r>
            <a:r>
              <a:rPr lang="en-US" dirty="0" err="1">
                <a:solidFill>
                  <a:schemeClr val="dk1"/>
                </a:solidFill>
              </a:rPr>
              <a:t>văn</a:t>
            </a:r>
            <a:r>
              <a:rPr lang="en-US" dirty="0">
                <a:solidFill>
                  <a:schemeClr val="dk1"/>
                </a:solidFill>
              </a:rPr>
              <a:t> </a:t>
            </a:r>
            <a:r>
              <a:rPr lang="en-US" dirty="0" err="1">
                <a:solidFill>
                  <a:schemeClr val="dk1"/>
                </a:solidFill>
              </a:rPr>
              <a:t>bản</a:t>
            </a:r>
            <a:r>
              <a:rPr lang="en-US" dirty="0">
                <a:solidFill>
                  <a:schemeClr val="dk1"/>
                </a:solidFill>
              </a:rPr>
              <a:t>: </a:t>
            </a:r>
            <a:r>
              <a:rPr lang="en-US" dirty="0" err="1">
                <a:solidFill>
                  <a:schemeClr val="dk1"/>
                </a:solidFill>
              </a:rPr>
              <a:t>có</a:t>
            </a:r>
            <a:r>
              <a:rPr lang="en-US" dirty="0">
                <a:solidFill>
                  <a:schemeClr val="dk1"/>
                </a:solidFill>
              </a:rPr>
              <a:t> </a:t>
            </a:r>
            <a:r>
              <a:rPr lang="en-US" dirty="0" err="1">
                <a:solidFill>
                  <a:schemeClr val="dk1"/>
                </a:solidFill>
              </a:rPr>
              <a:t>thể</a:t>
            </a:r>
            <a:r>
              <a:rPr lang="en-US" dirty="0">
                <a:solidFill>
                  <a:schemeClr val="dk1"/>
                </a:solidFill>
              </a:rPr>
              <a:t> </a:t>
            </a:r>
            <a:r>
              <a:rPr lang="en-US" dirty="0" err="1">
                <a:solidFill>
                  <a:schemeClr val="dk1"/>
                </a:solidFill>
              </a:rPr>
              <a:t>sinh</a:t>
            </a:r>
            <a:r>
              <a:rPr lang="en-US" dirty="0">
                <a:solidFill>
                  <a:schemeClr val="dk1"/>
                </a:solidFill>
              </a:rPr>
              <a:t> ra audio, video, </a:t>
            </a:r>
            <a:r>
              <a:rPr lang="en-US" dirty="0" err="1">
                <a:solidFill>
                  <a:schemeClr val="dk1"/>
                </a:solidFill>
              </a:rPr>
              <a:t>bài</a:t>
            </a:r>
            <a:r>
              <a:rPr lang="en-US" dirty="0">
                <a:solidFill>
                  <a:schemeClr val="dk1"/>
                </a:solidFill>
              </a:rPr>
              <a:t> </a:t>
            </a:r>
            <a:r>
              <a:rPr lang="en-US" dirty="0" err="1">
                <a:solidFill>
                  <a:schemeClr val="dk1"/>
                </a:solidFill>
              </a:rPr>
              <a:t>hát</a:t>
            </a:r>
            <a:r>
              <a:rPr lang="en-US" dirty="0">
                <a:solidFill>
                  <a:schemeClr val="dk1"/>
                </a:solidFill>
              </a:rPr>
              <a:t> </a:t>
            </a:r>
            <a:r>
              <a:rPr lang="en-US" dirty="0" err="1">
                <a:solidFill>
                  <a:schemeClr val="dk1"/>
                </a:solidFill>
              </a:rPr>
              <a:t>hoặc</a:t>
            </a:r>
            <a:r>
              <a:rPr lang="en-US" dirty="0">
                <a:solidFill>
                  <a:schemeClr val="dk1"/>
                </a:solidFill>
              </a:rPr>
              <a:t> </a:t>
            </a:r>
            <a:r>
              <a:rPr lang="en-US" dirty="0" err="1">
                <a:solidFill>
                  <a:schemeClr val="dk1"/>
                </a:solidFill>
              </a:rPr>
              <a:t>chuyển</a:t>
            </a:r>
            <a:r>
              <a:rPr lang="en-US" dirty="0">
                <a:solidFill>
                  <a:schemeClr val="dk1"/>
                </a:solidFill>
              </a:rPr>
              <a:t> video </a:t>
            </a:r>
            <a:r>
              <a:rPr lang="en-US" dirty="0" err="1">
                <a:solidFill>
                  <a:schemeClr val="dk1"/>
                </a:solidFill>
              </a:rPr>
              <a:t>từ</a:t>
            </a:r>
            <a:r>
              <a:rPr lang="en-US" dirty="0">
                <a:solidFill>
                  <a:schemeClr val="dk1"/>
                </a:solidFill>
              </a:rPr>
              <a:t> </a:t>
            </a:r>
            <a:r>
              <a:rPr lang="en-US" dirty="0" err="1">
                <a:solidFill>
                  <a:schemeClr val="dk1"/>
                </a:solidFill>
              </a:rPr>
              <a:t>tiếng</a:t>
            </a:r>
            <a:r>
              <a:rPr lang="en-US" dirty="0">
                <a:solidFill>
                  <a:schemeClr val="dk1"/>
                </a:solidFill>
              </a:rPr>
              <a:t> </a:t>
            </a:r>
            <a:r>
              <a:rPr lang="en-US" dirty="0" err="1">
                <a:solidFill>
                  <a:schemeClr val="dk1"/>
                </a:solidFill>
              </a:rPr>
              <a:t>anh</a:t>
            </a:r>
            <a:r>
              <a:rPr lang="en-US" dirty="0">
                <a:solidFill>
                  <a:schemeClr val="dk1"/>
                </a:solidFill>
              </a:rPr>
              <a:t> sang </a:t>
            </a:r>
            <a:r>
              <a:rPr lang="en-US" dirty="0" err="1">
                <a:solidFill>
                  <a:schemeClr val="dk1"/>
                </a:solidFill>
              </a:rPr>
              <a:t>tiếng</a:t>
            </a:r>
            <a:r>
              <a:rPr lang="en-US" dirty="0">
                <a:solidFill>
                  <a:schemeClr val="dk1"/>
                </a:solidFill>
              </a:rPr>
              <a:t> </a:t>
            </a:r>
            <a:r>
              <a:rPr lang="en-US" dirty="0" err="1">
                <a:solidFill>
                  <a:schemeClr val="dk1"/>
                </a:solidFill>
              </a:rPr>
              <a:t>việt</a:t>
            </a:r>
            <a:endParaRPr dirty="0">
              <a:solidFill>
                <a:schemeClr val="dk1"/>
              </a:solidFill>
            </a:endParaRPr>
          </a:p>
        </p:txBody>
      </p:sp>
      <p:sp>
        <p:nvSpPr>
          <p:cNvPr id="189" name="Google Shape;189;p9: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199" name="Google Shape;199;p10: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200" name="Google Shape;200;p10: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233162c1b_9_27: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10" name="Google Shape;210;g2e233162c1b_9_27:notes"/>
          <p:cNvSpPr txBox="1">
            <a:spLocks noGrp="1"/>
          </p:cNvSpPr>
          <p:nvPr>
            <p:ph type="body" idx="1"/>
          </p:nvPr>
        </p:nvSpPr>
        <p:spPr>
          <a:xfrm>
            <a:off x="687388" y="4414839"/>
            <a:ext cx="5505600" cy="4183200"/>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211" name="Google Shape;211;g2e233162c1b_9_27:notes"/>
          <p:cNvSpPr txBox="1">
            <a:spLocks noGrp="1"/>
          </p:cNvSpPr>
          <p:nvPr>
            <p:ph type="sldNum" idx="12"/>
          </p:nvPr>
        </p:nvSpPr>
        <p:spPr>
          <a:xfrm>
            <a:off x="3898901" y="8829676"/>
            <a:ext cx="2979600" cy="46350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e233162c1b_9_1:notes"/>
          <p:cNvSpPr>
            <a:spLocks noGrp="1" noRot="1" noChangeAspect="1"/>
          </p:cNvSpPr>
          <p:nvPr>
            <p:ph type="sldImg" idx="2"/>
          </p:nvPr>
        </p:nvSpPr>
        <p:spPr>
          <a:xfrm>
            <a:off x="344488" y="696913"/>
            <a:ext cx="6192900" cy="3484500"/>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19" name="Google Shape;219;g2e233162c1b_9_1:notes"/>
          <p:cNvSpPr txBox="1">
            <a:spLocks noGrp="1"/>
          </p:cNvSpPr>
          <p:nvPr>
            <p:ph type="body" idx="1"/>
          </p:nvPr>
        </p:nvSpPr>
        <p:spPr>
          <a:xfrm>
            <a:off x="687388" y="4414839"/>
            <a:ext cx="5505600" cy="4183200"/>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220" name="Google Shape;220;g2e233162c1b_9_1:notes"/>
          <p:cNvSpPr txBox="1">
            <a:spLocks noGrp="1"/>
          </p:cNvSpPr>
          <p:nvPr>
            <p:ph type="sldNum" idx="12"/>
          </p:nvPr>
        </p:nvSpPr>
        <p:spPr>
          <a:xfrm>
            <a:off x="3898901" y="8829676"/>
            <a:ext cx="2979600" cy="46350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233162c1b_3_119:notes"/>
          <p:cNvSpPr txBox="1">
            <a:spLocks noGrp="1"/>
          </p:cNvSpPr>
          <p:nvPr>
            <p:ph type="body" idx="1"/>
          </p:nvPr>
        </p:nvSpPr>
        <p:spPr>
          <a:xfrm>
            <a:off x="687388" y="4414839"/>
            <a:ext cx="5505450" cy="4183062"/>
          </a:xfrm>
          <a:prstGeom prst="rect">
            <a:avLst/>
          </a:prstGeom>
        </p:spPr>
        <p:txBody>
          <a:bodyPr spcFirstLastPara="1" wrap="square" lIns="91675" tIns="47650" rIns="91675" bIns="47650" anchor="t" anchorCtr="0">
            <a:noAutofit/>
          </a:bodyPr>
          <a:lstStyle/>
          <a:p>
            <a:pPr marL="0" lvl="0" indent="0" algn="l" rtl="0">
              <a:spcBef>
                <a:spcPts val="360"/>
              </a:spcBef>
              <a:spcAft>
                <a:spcPts val="0"/>
              </a:spcAft>
              <a:buNone/>
            </a:pPr>
            <a:endParaRPr/>
          </a:p>
        </p:txBody>
      </p:sp>
      <p:sp>
        <p:nvSpPr>
          <p:cNvPr id="229" name="Google Shape;229;g2e233162c1b_3_119: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344488" y="696913"/>
            <a:ext cx="6192837" cy="3484562"/>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238" name="Google Shape;238;p11:notes"/>
          <p:cNvSpPr txBox="1">
            <a:spLocks noGrp="1"/>
          </p:cNvSpPr>
          <p:nvPr>
            <p:ph type="body" idx="1"/>
          </p:nvPr>
        </p:nvSpPr>
        <p:spPr>
          <a:xfrm>
            <a:off x="687388" y="4414839"/>
            <a:ext cx="5505450" cy="4183062"/>
          </a:xfrm>
          <a:prstGeom prst="rect">
            <a:avLst/>
          </a:prstGeom>
          <a:noFill/>
          <a:ln>
            <a:noFill/>
          </a:ln>
        </p:spPr>
        <p:txBody>
          <a:bodyPr spcFirstLastPara="1" wrap="square" lIns="91675" tIns="47650" rIns="91675" bIns="47650" anchor="t" anchorCtr="0">
            <a:noAutofit/>
          </a:bodyPr>
          <a:lstStyle/>
          <a:p>
            <a:pPr marL="0" lvl="0" indent="0" algn="l" rtl="0">
              <a:spcBef>
                <a:spcPts val="0"/>
              </a:spcBef>
              <a:spcAft>
                <a:spcPts val="0"/>
              </a:spcAft>
              <a:buNone/>
            </a:pPr>
            <a:endParaRPr/>
          </a:p>
        </p:txBody>
      </p:sp>
      <p:sp>
        <p:nvSpPr>
          <p:cNvPr id="239" name="Google Shape;239;p11:notes"/>
          <p:cNvSpPr txBox="1">
            <a:spLocks noGrp="1"/>
          </p:cNvSpPr>
          <p:nvPr>
            <p:ph type="sldNum" idx="12"/>
          </p:nvPr>
        </p:nvSpPr>
        <p:spPr>
          <a:xfrm>
            <a:off x="3898901" y="8829676"/>
            <a:ext cx="2979738" cy="463550"/>
          </a:xfrm>
          <a:prstGeom prst="rect">
            <a:avLst/>
          </a:prstGeom>
          <a:noFill/>
          <a:ln>
            <a:noFill/>
          </a:ln>
        </p:spPr>
        <p:txBody>
          <a:bodyPr spcFirstLastPara="1" wrap="square" lIns="91675" tIns="47650" rIns="91675" bIns="47650" anchor="b" anchorCtr="0">
            <a:noAutofit/>
          </a:bodyPr>
          <a:lstStyle/>
          <a:p>
            <a:pPr marL="0" lvl="0" indent="0" algn="r" rtl="0">
              <a:spcBef>
                <a:spcPts val="0"/>
              </a:spcBef>
              <a:spcAft>
                <a:spcPts val="0"/>
              </a:spcAft>
              <a:buSzPts val="54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2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40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8" name="Google Shape;18;p28"/>
          <p:cNvSpPr txBox="1">
            <a:spLocks noGrp="1"/>
          </p:cNvSpPr>
          <p:nvPr>
            <p:ph type="body" idx="1"/>
          </p:nvPr>
        </p:nvSpPr>
        <p:spPr>
          <a:xfrm>
            <a:off x="963084" y="2906713"/>
            <a:ext cx="103632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563"/>
              </a:spcBef>
              <a:spcAft>
                <a:spcPts val="0"/>
              </a:spcAft>
              <a:buSzPts val="2000"/>
              <a:buNone/>
              <a:defRPr sz="2000">
                <a:latin typeface="Arial"/>
                <a:ea typeface="Arial"/>
                <a:cs typeface="Arial"/>
                <a:sym typeface="Arial"/>
              </a:defRPr>
            </a:lvl1pPr>
            <a:lvl2pPr marL="914400" lvl="1" indent="-228600" algn="l">
              <a:spcBef>
                <a:spcPts val="338"/>
              </a:spcBef>
              <a:spcAft>
                <a:spcPts val="0"/>
              </a:spcAft>
              <a:buSzPts val="1800"/>
              <a:buNone/>
              <a:defRPr sz="1800"/>
            </a:lvl2pPr>
            <a:lvl3pPr marL="1371600" lvl="2" indent="-228600" algn="l">
              <a:spcBef>
                <a:spcPts val="300"/>
              </a:spcBef>
              <a:spcAft>
                <a:spcPts val="0"/>
              </a:spcAft>
              <a:buSzPts val="1600"/>
              <a:buNone/>
              <a:defRPr sz="1600"/>
            </a:lvl3pPr>
            <a:lvl4pPr marL="1828800" lvl="3" indent="-228600" algn="l">
              <a:spcBef>
                <a:spcPts val="300"/>
              </a:spcBef>
              <a:spcAft>
                <a:spcPts val="0"/>
              </a:spcAft>
              <a:buSzPts val="1400"/>
              <a:buNone/>
              <a:defRPr sz="1400"/>
            </a:lvl4pPr>
            <a:lvl5pPr marL="2286000" lvl="4" indent="-228600" algn="l">
              <a:spcBef>
                <a:spcPts val="300"/>
              </a:spcBef>
              <a:spcAft>
                <a:spcPts val="0"/>
              </a:spcAft>
              <a:buSzPts val="1400"/>
              <a:buNone/>
              <a:defRPr sz="1400"/>
            </a:lvl5pPr>
            <a:lvl6pPr marL="2743200" lvl="5" indent="-228600" algn="l">
              <a:spcBef>
                <a:spcPts val="300"/>
              </a:spcBef>
              <a:spcAft>
                <a:spcPts val="0"/>
              </a:spcAft>
              <a:buSzPts val="1400"/>
              <a:buNone/>
              <a:defRPr sz="1400"/>
            </a:lvl6pPr>
            <a:lvl7pPr marL="3200400" lvl="6" indent="-228600" algn="l">
              <a:spcBef>
                <a:spcPts val="300"/>
              </a:spcBef>
              <a:spcAft>
                <a:spcPts val="0"/>
              </a:spcAft>
              <a:buSzPts val="1400"/>
              <a:buNone/>
              <a:defRPr sz="1400"/>
            </a:lvl7pPr>
            <a:lvl8pPr marL="3657600" lvl="7" indent="-228600" algn="l">
              <a:spcBef>
                <a:spcPts val="300"/>
              </a:spcBef>
              <a:spcAft>
                <a:spcPts val="0"/>
              </a:spcAft>
              <a:buSzPts val="1400"/>
              <a:buNone/>
              <a:defRPr sz="1400"/>
            </a:lvl8pPr>
            <a:lvl9pPr marL="4114800" lvl="8" indent="-228600" algn="l">
              <a:spcBef>
                <a:spcPts val="300"/>
              </a:spcBef>
              <a:spcAft>
                <a:spcPts val="300"/>
              </a:spcAft>
              <a:buSzPts val="1400"/>
              <a:buNone/>
              <a:defRPr sz="1400"/>
            </a:lvl9pPr>
          </a:lstStyle>
          <a:p>
            <a:endParaRPr/>
          </a:p>
        </p:txBody>
      </p:sp>
      <p:sp>
        <p:nvSpPr>
          <p:cNvPr id="19" name="Google Shape;19;p28"/>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8"/>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5"/>
        <p:cNvGrpSpPr/>
        <p:nvPr/>
      </p:nvGrpSpPr>
      <p:grpSpPr>
        <a:xfrm>
          <a:off x="0" y="0"/>
          <a:ext cx="0" cy="0"/>
          <a:chOff x="0" y="0"/>
          <a:chExt cx="0" cy="0"/>
        </a:xfrm>
      </p:grpSpPr>
      <p:pic>
        <p:nvPicPr>
          <p:cNvPr id="86" name="Google Shape;86;p32"/>
          <p:cNvPicPr preferRelativeResize="0"/>
          <p:nvPr/>
        </p:nvPicPr>
        <p:blipFill rotWithShape="1">
          <a:blip r:embed="rId2">
            <a:alphaModFix/>
          </a:blip>
          <a:srcRect/>
          <a:stretch/>
        </p:blipFill>
        <p:spPr>
          <a:xfrm>
            <a:off x="7650279" y="152400"/>
            <a:ext cx="4336405" cy="533400"/>
          </a:xfrm>
          <a:prstGeom prst="rect">
            <a:avLst/>
          </a:prstGeom>
          <a:noFill/>
          <a:ln>
            <a:noFill/>
          </a:ln>
        </p:spPr>
      </p:pic>
      <p:pic>
        <p:nvPicPr>
          <p:cNvPr id="87" name="Google Shape;87;p32"/>
          <p:cNvPicPr preferRelativeResize="0"/>
          <p:nvPr/>
        </p:nvPicPr>
        <p:blipFill rotWithShape="1">
          <a:blip r:embed="rId2">
            <a:alphaModFix/>
          </a:blip>
          <a:srcRect/>
          <a:stretch/>
        </p:blipFill>
        <p:spPr>
          <a:xfrm>
            <a:off x="205316" y="152400"/>
            <a:ext cx="4336405" cy="533400"/>
          </a:xfrm>
          <a:prstGeom prst="rect">
            <a:avLst/>
          </a:prstGeom>
          <a:noFill/>
          <a:ln>
            <a:noFill/>
          </a:ln>
        </p:spPr>
      </p:pic>
      <p:sp>
        <p:nvSpPr>
          <p:cNvPr id="88" name="Google Shape;88;p32"/>
          <p:cNvSpPr/>
          <p:nvPr/>
        </p:nvSpPr>
        <p:spPr>
          <a:xfrm>
            <a:off x="1143000" y="152400"/>
            <a:ext cx="9906000" cy="5334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89" name="Google Shape;89;p32"/>
          <p:cNvSpPr txBox="1">
            <a:spLocks noGrp="1"/>
          </p:cNvSpPr>
          <p:nvPr>
            <p:ph type="title"/>
          </p:nvPr>
        </p:nvSpPr>
        <p:spPr>
          <a:xfrm>
            <a:off x="381000" y="152400"/>
            <a:ext cx="11353800" cy="533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90" name="Google Shape;90;p32"/>
          <p:cNvSpPr txBox="1">
            <a:spLocks noGrp="1"/>
          </p:cNvSpPr>
          <p:nvPr>
            <p:ph type="body" idx="1"/>
          </p:nvPr>
        </p:nvSpPr>
        <p:spPr>
          <a:xfrm>
            <a:off x="205317" y="1219202"/>
            <a:ext cx="11707283" cy="2924175"/>
          </a:xfrm>
          <a:prstGeom prst="rect">
            <a:avLst/>
          </a:prstGeom>
          <a:noFill/>
          <a:ln>
            <a:noFill/>
          </a:ln>
        </p:spPr>
        <p:txBody>
          <a:bodyPr spcFirstLastPara="1" wrap="square" lIns="90000" tIns="46800" rIns="90000" bIns="46800" anchor="t" anchorCtr="0">
            <a:noAutofit/>
          </a:bodyPr>
          <a:lstStyle>
            <a:lvl1pPr marL="457200" lvl="0" indent="-431800" algn="l">
              <a:spcBef>
                <a:spcPts val="560"/>
              </a:spcBef>
              <a:spcAft>
                <a:spcPts val="0"/>
              </a:spcAft>
              <a:buSzPts val="3200"/>
              <a:buChar char="•"/>
              <a:defRPr>
                <a:latin typeface="Arial"/>
                <a:ea typeface="Arial"/>
                <a:cs typeface="Arial"/>
                <a:sym typeface="Arial"/>
              </a:defRPr>
            </a:lvl1pPr>
            <a:lvl2pPr marL="914400" lvl="1" indent="-330200" algn="l">
              <a:spcBef>
                <a:spcPts val="340"/>
              </a:spcBef>
              <a:spcAft>
                <a:spcPts val="0"/>
              </a:spcAft>
              <a:buSzPts val="1600"/>
              <a:buChar char="•"/>
              <a:defRPr>
                <a:latin typeface="Arial"/>
                <a:ea typeface="Arial"/>
                <a:cs typeface="Arial"/>
                <a:sym typeface="Arial"/>
              </a:defRPr>
            </a:lvl2pPr>
            <a:lvl3pPr marL="1371600" lvl="2" indent="-330200" algn="l">
              <a:spcBef>
                <a:spcPts val="300"/>
              </a:spcBef>
              <a:spcAft>
                <a:spcPts val="0"/>
              </a:spcAft>
              <a:buSzPts val="1600"/>
              <a:buChar char="•"/>
              <a:defRPr>
                <a:latin typeface="Arial"/>
                <a:ea typeface="Arial"/>
                <a:cs typeface="Arial"/>
                <a:sym typeface="Arial"/>
              </a:defRPr>
            </a:lvl3pPr>
            <a:lvl4pPr marL="1828800" lvl="3" indent="-330200" algn="l">
              <a:spcBef>
                <a:spcPts val="300"/>
              </a:spcBef>
              <a:spcAft>
                <a:spcPts val="0"/>
              </a:spcAft>
              <a:buSzPts val="1600"/>
              <a:buChar char="•"/>
              <a:defRPr>
                <a:latin typeface="Arial"/>
                <a:ea typeface="Arial"/>
                <a:cs typeface="Arial"/>
                <a:sym typeface="Arial"/>
              </a:defRPr>
            </a:lvl4pPr>
            <a:lvl5pPr marL="2286000" lvl="4" indent="-330200" algn="l">
              <a:spcBef>
                <a:spcPts val="300"/>
              </a:spcBef>
              <a:spcAft>
                <a:spcPts val="0"/>
              </a:spcAft>
              <a:buSzPts val="1600"/>
              <a:buChar char="•"/>
              <a:defRPr>
                <a:latin typeface="Arial"/>
                <a:ea typeface="Arial"/>
                <a:cs typeface="Arial"/>
                <a:sym typeface="Arial"/>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300"/>
              </a:spcAft>
              <a:buSzPts val="1800"/>
              <a:buChar char="–"/>
              <a:defRPr/>
            </a:lvl9pPr>
          </a:lstStyle>
          <a:p>
            <a:endParaRPr/>
          </a:p>
        </p:txBody>
      </p:sp>
      <p:sp>
        <p:nvSpPr>
          <p:cNvPr id="91" name="Google Shape;91;p32"/>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2"/>
        <p:cNvGrpSpPr/>
        <p:nvPr/>
      </p:nvGrpSpPr>
      <p:grpSpPr>
        <a:xfrm>
          <a:off x="0" y="0"/>
          <a:ext cx="0" cy="0"/>
          <a:chOff x="0" y="0"/>
          <a:chExt cx="0" cy="0"/>
        </a:xfrm>
      </p:grpSpPr>
      <p:sp>
        <p:nvSpPr>
          <p:cNvPr id="93" name="Google Shape;93;p38"/>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SzPts val="1400"/>
              <a:buNone/>
              <a:defRPr sz="32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94" name="Google Shape;94;p38"/>
          <p:cNvSpPr txBox="1">
            <a:spLocks noGrp="1"/>
          </p:cNvSpPr>
          <p:nvPr>
            <p:ph type="subTitle" idx="1"/>
          </p:nvPr>
        </p:nvSpPr>
        <p:spPr>
          <a:xfrm>
            <a:off x="1828800" y="3886200"/>
            <a:ext cx="8534400" cy="1752600"/>
          </a:xfrm>
          <a:prstGeom prst="rect">
            <a:avLst/>
          </a:prstGeom>
          <a:noFill/>
          <a:ln>
            <a:noFill/>
          </a:ln>
        </p:spPr>
        <p:txBody>
          <a:bodyPr spcFirstLastPara="1" wrap="square" lIns="90000" tIns="46800" rIns="90000" bIns="46800" anchor="ctr" anchorCtr="0">
            <a:noAutofit/>
          </a:bodyPr>
          <a:lstStyle>
            <a:lvl1pPr lvl="0" algn="ctr">
              <a:spcBef>
                <a:spcPts val="560"/>
              </a:spcBef>
              <a:spcAft>
                <a:spcPts val="0"/>
              </a:spcAft>
              <a:buSzPts val="2000"/>
              <a:buNone/>
              <a:defRPr sz="2000">
                <a:latin typeface="Arial"/>
                <a:ea typeface="Arial"/>
                <a:cs typeface="Arial"/>
                <a:sym typeface="Arial"/>
              </a:defRPr>
            </a:lvl1pPr>
            <a:lvl2pPr lvl="1" algn="ctr">
              <a:spcBef>
                <a:spcPts val="340"/>
              </a:spcBef>
              <a:spcAft>
                <a:spcPts val="0"/>
              </a:spcAft>
              <a:buSzPts val="1600"/>
              <a:buNone/>
              <a:defRPr/>
            </a:lvl2pPr>
            <a:lvl3pPr lvl="2" algn="ctr">
              <a:spcBef>
                <a:spcPts val="300"/>
              </a:spcBef>
              <a:spcAft>
                <a:spcPts val="0"/>
              </a:spcAft>
              <a:buSzPts val="1600"/>
              <a:buNone/>
              <a:defRPr/>
            </a:lvl3pPr>
            <a:lvl4pPr lvl="3" algn="ctr">
              <a:spcBef>
                <a:spcPts val="300"/>
              </a:spcBef>
              <a:spcAft>
                <a:spcPts val="0"/>
              </a:spcAft>
              <a:buSzPts val="1600"/>
              <a:buNone/>
              <a:defRPr/>
            </a:lvl4pPr>
            <a:lvl5pPr lvl="4" algn="ctr">
              <a:spcBef>
                <a:spcPts val="300"/>
              </a:spcBef>
              <a:spcAft>
                <a:spcPts val="0"/>
              </a:spcAft>
              <a:buSzPts val="1600"/>
              <a:buNone/>
              <a:defRPr/>
            </a:lvl5pPr>
            <a:lvl6pPr lvl="5" algn="ctr">
              <a:spcBef>
                <a:spcPts val="300"/>
              </a:spcBef>
              <a:spcAft>
                <a:spcPts val="0"/>
              </a:spcAft>
              <a:buSzPts val="1600"/>
              <a:buNone/>
              <a:defRPr/>
            </a:lvl6pPr>
            <a:lvl7pPr lvl="6" algn="ctr">
              <a:spcBef>
                <a:spcPts val="300"/>
              </a:spcBef>
              <a:spcAft>
                <a:spcPts val="0"/>
              </a:spcAft>
              <a:buSzPts val="1600"/>
              <a:buNone/>
              <a:defRPr/>
            </a:lvl7pPr>
            <a:lvl8pPr lvl="7" algn="ctr">
              <a:spcBef>
                <a:spcPts val="300"/>
              </a:spcBef>
              <a:spcAft>
                <a:spcPts val="0"/>
              </a:spcAft>
              <a:buSzPts val="1600"/>
              <a:buNone/>
              <a:defRPr/>
            </a:lvl8pPr>
            <a:lvl9pPr lvl="8" algn="ctr">
              <a:spcBef>
                <a:spcPts val="300"/>
              </a:spcBef>
              <a:spcAft>
                <a:spcPts val="300"/>
              </a:spcAft>
              <a:buSzPts val="1600"/>
              <a:buNone/>
              <a:defRPr/>
            </a:lvl9pPr>
          </a:lstStyle>
          <a:p>
            <a:endParaRPr/>
          </a:p>
        </p:txBody>
      </p:sp>
      <p:sp>
        <p:nvSpPr>
          <p:cNvPr id="95" name="Google Shape;95;p38"/>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8"/>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sp>
        <p:nvSpPr>
          <p:cNvPr id="98" name="Google Shape;98;p39"/>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40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99" name="Google Shape;99;p39"/>
          <p:cNvSpPr txBox="1">
            <a:spLocks noGrp="1"/>
          </p:cNvSpPr>
          <p:nvPr>
            <p:ph type="body" idx="1"/>
          </p:nvPr>
        </p:nvSpPr>
        <p:spPr>
          <a:xfrm>
            <a:off x="963084" y="2906713"/>
            <a:ext cx="10363200" cy="1500187"/>
          </a:xfrm>
          <a:prstGeom prst="rect">
            <a:avLst/>
          </a:prstGeom>
          <a:noFill/>
          <a:ln>
            <a:noFill/>
          </a:ln>
        </p:spPr>
        <p:txBody>
          <a:bodyPr spcFirstLastPara="1" wrap="square" lIns="90000" tIns="46800" rIns="90000" bIns="46800" anchor="b" anchorCtr="0">
            <a:noAutofit/>
          </a:bodyPr>
          <a:lstStyle>
            <a:lvl1pPr marL="457200" lvl="0" indent="-228600" algn="l">
              <a:spcBef>
                <a:spcPts val="560"/>
              </a:spcBef>
              <a:spcAft>
                <a:spcPts val="0"/>
              </a:spcAft>
              <a:buSzPts val="2000"/>
              <a:buNone/>
              <a:defRPr sz="2000">
                <a:latin typeface="Arial"/>
                <a:ea typeface="Arial"/>
                <a:cs typeface="Arial"/>
                <a:sym typeface="Arial"/>
              </a:defRPr>
            </a:lvl1pPr>
            <a:lvl2pPr marL="914400" lvl="1" indent="-228600" algn="l">
              <a:spcBef>
                <a:spcPts val="340"/>
              </a:spcBef>
              <a:spcAft>
                <a:spcPts val="0"/>
              </a:spcAft>
              <a:buSzPts val="1800"/>
              <a:buNone/>
              <a:defRPr sz="1800"/>
            </a:lvl2pPr>
            <a:lvl3pPr marL="1371600" lvl="2" indent="-228600" algn="l">
              <a:spcBef>
                <a:spcPts val="300"/>
              </a:spcBef>
              <a:spcAft>
                <a:spcPts val="0"/>
              </a:spcAft>
              <a:buSzPts val="1600"/>
              <a:buNone/>
              <a:defRPr sz="1600"/>
            </a:lvl3pPr>
            <a:lvl4pPr marL="1828800" lvl="3" indent="-228600" algn="l">
              <a:spcBef>
                <a:spcPts val="300"/>
              </a:spcBef>
              <a:spcAft>
                <a:spcPts val="0"/>
              </a:spcAft>
              <a:buSzPts val="1400"/>
              <a:buNone/>
              <a:defRPr sz="1400"/>
            </a:lvl4pPr>
            <a:lvl5pPr marL="2286000" lvl="4" indent="-228600" algn="l">
              <a:spcBef>
                <a:spcPts val="300"/>
              </a:spcBef>
              <a:spcAft>
                <a:spcPts val="0"/>
              </a:spcAft>
              <a:buSzPts val="1400"/>
              <a:buNone/>
              <a:defRPr sz="1400"/>
            </a:lvl5pPr>
            <a:lvl6pPr marL="2743200" lvl="5" indent="-228600" algn="l">
              <a:spcBef>
                <a:spcPts val="300"/>
              </a:spcBef>
              <a:spcAft>
                <a:spcPts val="0"/>
              </a:spcAft>
              <a:buSzPts val="1400"/>
              <a:buNone/>
              <a:defRPr sz="1400"/>
            </a:lvl6pPr>
            <a:lvl7pPr marL="3200400" lvl="6" indent="-228600" algn="l">
              <a:spcBef>
                <a:spcPts val="300"/>
              </a:spcBef>
              <a:spcAft>
                <a:spcPts val="0"/>
              </a:spcAft>
              <a:buSzPts val="1400"/>
              <a:buNone/>
              <a:defRPr sz="1400"/>
            </a:lvl7pPr>
            <a:lvl8pPr marL="3657600" lvl="7" indent="-228600" algn="l">
              <a:spcBef>
                <a:spcPts val="300"/>
              </a:spcBef>
              <a:spcAft>
                <a:spcPts val="0"/>
              </a:spcAft>
              <a:buSzPts val="1400"/>
              <a:buNone/>
              <a:defRPr sz="1400"/>
            </a:lvl8pPr>
            <a:lvl9pPr marL="4114800" lvl="8" indent="-228600" algn="l">
              <a:spcBef>
                <a:spcPts val="300"/>
              </a:spcBef>
              <a:spcAft>
                <a:spcPts val="300"/>
              </a:spcAft>
              <a:buSzPts val="1400"/>
              <a:buNone/>
              <a:defRPr sz="1400"/>
            </a:lvl9pPr>
          </a:lstStyle>
          <a:p>
            <a:endParaRPr/>
          </a:p>
        </p:txBody>
      </p:sp>
      <p:sp>
        <p:nvSpPr>
          <p:cNvPr id="100" name="Google Shape;100;p39"/>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39"/>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2"/>
        <p:cNvGrpSpPr/>
        <p:nvPr/>
      </p:nvGrpSpPr>
      <p:grpSpPr>
        <a:xfrm>
          <a:off x="0" y="0"/>
          <a:ext cx="0" cy="0"/>
          <a:chOff x="0" y="0"/>
          <a:chExt cx="0" cy="0"/>
        </a:xfrm>
      </p:grpSpPr>
      <p:sp>
        <p:nvSpPr>
          <p:cNvPr id="103" name="Google Shape;103;p40"/>
          <p:cNvSpPr txBox="1">
            <a:spLocks noGrp="1"/>
          </p:cNvSpPr>
          <p:nvPr>
            <p:ph type="body" idx="1"/>
          </p:nvPr>
        </p:nvSpPr>
        <p:spPr>
          <a:xfrm>
            <a:off x="205319" y="1576390"/>
            <a:ext cx="5750983" cy="2924175"/>
          </a:xfrm>
          <a:prstGeom prst="rect">
            <a:avLst/>
          </a:prstGeom>
          <a:noFill/>
          <a:ln>
            <a:noFill/>
          </a:ln>
        </p:spPr>
        <p:txBody>
          <a:bodyPr spcFirstLastPara="1" wrap="square" lIns="90000" tIns="46800" rIns="90000" bIns="46800" anchor="t" anchorCtr="0">
            <a:noAutofit/>
          </a:bodyPr>
          <a:lstStyle>
            <a:lvl1pPr marL="457200" lvl="0" indent="-406400" algn="l">
              <a:spcBef>
                <a:spcPts val="560"/>
              </a:spcBef>
              <a:spcAft>
                <a:spcPts val="0"/>
              </a:spcAft>
              <a:buSzPts val="2800"/>
              <a:buChar char="•"/>
              <a:defRPr sz="2800">
                <a:latin typeface="Arial"/>
                <a:ea typeface="Arial"/>
                <a:cs typeface="Arial"/>
                <a:sym typeface="Arial"/>
              </a:defRPr>
            </a:lvl1pPr>
            <a:lvl2pPr marL="914400" lvl="1" indent="-381000" algn="l">
              <a:spcBef>
                <a:spcPts val="340"/>
              </a:spcBef>
              <a:spcAft>
                <a:spcPts val="0"/>
              </a:spcAft>
              <a:buSzPts val="2400"/>
              <a:buChar char="•"/>
              <a:defRPr sz="2400">
                <a:latin typeface="Arial"/>
                <a:ea typeface="Arial"/>
                <a:cs typeface="Arial"/>
                <a:sym typeface="Arial"/>
              </a:defRPr>
            </a:lvl2pPr>
            <a:lvl3pPr marL="1371600" lvl="2" indent="-355600" algn="l">
              <a:spcBef>
                <a:spcPts val="300"/>
              </a:spcBef>
              <a:spcAft>
                <a:spcPts val="0"/>
              </a:spcAft>
              <a:buSzPts val="2000"/>
              <a:buChar char="•"/>
              <a:defRPr sz="2000">
                <a:latin typeface="Arial"/>
                <a:ea typeface="Arial"/>
                <a:cs typeface="Arial"/>
                <a:sym typeface="Arial"/>
              </a:defRPr>
            </a:lvl3pPr>
            <a:lvl4pPr marL="1828800" lvl="3" indent="-342900" algn="l">
              <a:spcBef>
                <a:spcPts val="300"/>
              </a:spcBef>
              <a:spcAft>
                <a:spcPts val="0"/>
              </a:spcAft>
              <a:buSzPts val="1800"/>
              <a:buChar char="•"/>
              <a:defRPr sz="1800">
                <a:latin typeface="Arial"/>
                <a:ea typeface="Arial"/>
                <a:cs typeface="Arial"/>
                <a:sym typeface="Arial"/>
              </a:defRPr>
            </a:lvl4pPr>
            <a:lvl5pPr marL="2286000" lvl="4" indent="-342900" algn="l">
              <a:spcBef>
                <a:spcPts val="300"/>
              </a:spcBef>
              <a:spcAft>
                <a:spcPts val="0"/>
              </a:spcAft>
              <a:buSzPts val="1800"/>
              <a:buChar char="•"/>
              <a:defRPr sz="1800">
                <a:latin typeface="Arial"/>
                <a:ea typeface="Arial"/>
                <a:cs typeface="Arial"/>
                <a:sym typeface="Arial"/>
              </a:defRPr>
            </a:lvl5pPr>
            <a:lvl6pPr marL="2743200" lvl="5" indent="-342900" algn="l">
              <a:spcBef>
                <a:spcPts val="300"/>
              </a:spcBef>
              <a:spcAft>
                <a:spcPts val="0"/>
              </a:spcAft>
              <a:buSzPts val="1800"/>
              <a:buChar char="–"/>
              <a:defRPr sz="1800"/>
            </a:lvl6pPr>
            <a:lvl7pPr marL="3200400" lvl="6" indent="-342900" algn="l">
              <a:spcBef>
                <a:spcPts val="300"/>
              </a:spcBef>
              <a:spcAft>
                <a:spcPts val="0"/>
              </a:spcAft>
              <a:buSzPts val="1800"/>
              <a:buChar char="–"/>
              <a:defRPr sz="1800"/>
            </a:lvl7pPr>
            <a:lvl8pPr marL="3657600" lvl="7" indent="-342900" algn="l">
              <a:spcBef>
                <a:spcPts val="300"/>
              </a:spcBef>
              <a:spcAft>
                <a:spcPts val="0"/>
              </a:spcAft>
              <a:buSzPts val="1800"/>
              <a:buChar char="–"/>
              <a:defRPr sz="1800"/>
            </a:lvl8pPr>
            <a:lvl9pPr marL="4114800" lvl="8" indent="-342900" algn="l">
              <a:spcBef>
                <a:spcPts val="300"/>
              </a:spcBef>
              <a:spcAft>
                <a:spcPts val="300"/>
              </a:spcAft>
              <a:buSzPts val="1800"/>
              <a:buChar char="–"/>
              <a:defRPr sz="1800"/>
            </a:lvl9pPr>
          </a:lstStyle>
          <a:p>
            <a:endParaRPr/>
          </a:p>
        </p:txBody>
      </p:sp>
      <p:sp>
        <p:nvSpPr>
          <p:cNvPr id="104" name="Google Shape;104;p40"/>
          <p:cNvSpPr txBox="1">
            <a:spLocks noGrp="1"/>
          </p:cNvSpPr>
          <p:nvPr>
            <p:ph type="body" idx="2"/>
          </p:nvPr>
        </p:nvSpPr>
        <p:spPr>
          <a:xfrm>
            <a:off x="6159502" y="1576390"/>
            <a:ext cx="5753100" cy="2924175"/>
          </a:xfrm>
          <a:prstGeom prst="rect">
            <a:avLst/>
          </a:prstGeom>
          <a:noFill/>
          <a:ln>
            <a:noFill/>
          </a:ln>
        </p:spPr>
        <p:txBody>
          <a:bodyPr spcFirstLastPara="1" wrap="square" lIns="90000" tIns="46800" rIns="90000" bIns="46800" anchor="t" anchorCtr="0">
            <a:noAutofit/>
          </a:bodyPr>
          <a:lstStyle>
            <a:lvl1pPr marL="457200" lvl="0" indent="-406400" algn="l">
              <a:spcBef>
                <a:spcPts val="560"/>
              </a:spcBef>
              <a:spcAft>
                <a:spcPts val="0"/>
              </a:spcAft>
              <a:buSzPts val="2800"/>
              <a:buChar char="•"/>
              <a:defRPr sz="2800"/>
            </a:lvl1pPr>
            <a:lvl2pPr marL="914400" lvl="1" indent="-381000" algn="l">
              <a:spcBef>
                <a:spcPts val="340"/>
              </a:spcBef>
              <a:spcAft>
                <a:spcPts val="0"/>
              </a:spcAft>
              <a:buSzPts val="2400"/>
              <a:buChar char="•"/>
              <a:defRPr sz="2400"/>
            </a:lvl2pPr>
            <a:lvl3pPr marL="1371600" lvl="2" indent="-355600" algn="l">
              <a:spcBef>
                <a:spcPts val="300"/>
              </a:spcBef>
              <a:spcAft>
                <a:spcPts val="0"/>
              </a:spcAft>
              <a:buSzPts val="2000"/>
              <a:buChar char="•"/>
              <a:defRPr sz="20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sz="1800"/>
            </a:lvl6pPr>
            <a:lvl7pPr marL="3200400" lvl="6" indent="-342900" algn="l">
              <a:spcBef>
                <a:spcPts val="300"/>
              </a:spcBef>
              <a:spcAft>
                <a:spcPts val="0"/>
              </a:spcAft>
              <a:buSzPts val="1800"/>
              <a:buChar char="–"/>
              <a:defRPr sz="1800"/>
            </a:lvl7pPr>
            <a:lvl8pPr marL="3657600" lvl="7" indent="-342900" algn="l">
              <a:spcBef>
                <a:spcPts val="300"/>
              </a:spcBef>
              <a:spcAft>
                <a:spcPts val="0"/>
              </a:spcAft>
              <a:buSzPts val="1800"/>
              <a:buChar char="–"/>
              <a:defRPr sz="1800"/>
            </a:lvl8pPr>
            <a:lvl9pPr marL="4114800" lvl="8" indent="-342900" algn="l">
              <a:spcBef>
                <a:spcPts val="300"/>
              </a:spcBef>
              <a:spcAft>
                <a:spcPts val="300"/>
              </a:spcAft>
              <a:buSzPts val="1800"/>
              <a:buChar char="–"/>
              <a:defRPr sz="1800"/>
            </a:lvl9pPr>
          </a:lstStyle>
          <a:p>
            <a:endParaRPr/>
          </a:p>
        </p:txBody>
      </p:sp>
      <p:sp>
        <p:nvSpPr>
          <p:cNvPr id="105" name="Google Shape;105;p40"/>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6" name="Google Shape;106;p40"/>
          <p:cNvPicPr preferRelativeResize="0"/>
          <p:nvPr/>
        </p:nvPicPr>
        <p:blipFill rotWithShape="1">
          <a:blip r:embed="rId2">
            <a:alphaModFix/>
          </a:blip>
          <a:srcRect/>
          <a:stretch/>
        </p:blipFill>
        <p:spPr>
          <a:xfrm>
            <a:off x="7650279" y="152400"/>
            <a:ext cx="4336405" cy="685800"/>
          </a:xfrm>
          <a:prstGeom prst="rect">
            <a:avLst/>
          </a:prstGeom>
          <a:noFill/>
          <a:ln>
            <a:noFill/>
          </a:ln>
        </p:spPr>
      </p:pic>
      <p:pic>
        <p:nvPicPr>
          <p:cNvPr id="107" name="Google Shape;107;p40"/>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108" name="Google Shape;108;p40"/>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109" name="Google Shape;109;p40"/>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10" name="Google Shape;110;p40"/>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1"/>
        <p:cNvGrpSpPr/>
        <p:nvPr/>
      </p:nvGrpSpPr>
      <p:grpSpPr>
        <a:xfrm>
          <a:off x="0" y="0"/>
          <a:ext cx="0" cy="0"/>
          <a:chOff x="0" y="0"/>
          <a:chExt cx="0" cy="0"/>
        </a:xfrm>
      </p:grpSpPr>
      <p:sp>
        <p:nvSpPr>
          <p:cNvPr id="112" name="Google Shape;112;p41"/>
          <p:cNvSpPr txBox="1">
            <a:spLocks noGrp="1"/>
          </p:cNvSpPr>
          <p:nvPr>
            <p:ph type="body" idx="1"/>
          </p:nvPr>
        </p:nvSpPr>
        <p:spPr>
          <a:xfrm>
            <a:off x="609600" y="1535113"/>
            <a:ext cx="5386917" cy="639763"/>
          </a:xfrm>
          <a:prstGeom prst="rect">
            <a:avLst/>
          </a:prstGeom>
          <a:noFill/>
          <a:ln>
            <a:noFill/>
          </a:ln>
        </p:spPr>
        <p:txBody>
          <a:bodyPr spcFirstLastPara="1" wrap="square" lIns="90000" tIns="46800" rIns="90000" bIns="46800" anchor="b" anchorCtr="0">
            <a:noAutofit/>
          </a:bodyPr>
          <a:lstStyle>
            <a:lvl1pPr marL="457200" lvl="0" indent="-228600" algn="l">
              <a:spcBef>
                <a:spcPts val="560"/>
              </a:spcBef>
              <a:spcAft>
                <a:spcPts val="0"/>
              </a:spcAft>
              <a:buSzPts val="2400"/>
              <a:buNone/>
              <a:defRPr sz="2400" b="1"/>
            </a:lvl1pPr>
            <a:lvl2pPr marL="914400" lvl="1" indent="-228600" algn="l">
              <a:spcBef>
                <a:spcPts val="34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spcBef>
                <a:spcPts val="300"/>
              </a:spcBef>
              <a:spcAft>
                <a:spcPts val="0"/>
              </a:spcAft>
              <a:buSzPts val="1600"/>
              <a:buNone/>
              <a:defRPr sz="1600" b="1"/>
            </a:lvl6pPr>
            <a:lvl7pPr marL="3200400" lvl="6" indent="-228600" algn="l">
              <a:spcBef>
                <a:spcPts val="300"/>
              </a:spcBef>
              <a:spcAft>
                <a:spcPts val="0"/>
              </a:spcAft>
              <a:buSzPts val="1600"/>
              <a:buNone/>
              <a:defRPr sz="1600" b="1"/>
            </a:lvl7pPr>
            <a:lvl8pPr marL="3657600" lvl="7" indent="-228600" algn="l">
              <a:spcBef>
                <a:spcPts val="300"/>
              </a:spcBef>
              <a:spcAft>
                <a:spcPts val="0"/>
              </a:spcAft>
              <a:buSzPts val="1600"/>
              <a:buNone/>
              <a:defRPr sz="1600" b="1"/>
            </a:lvl8pPr>
            <a:lvl9pPr marL="4114800" lvl="8" indent="-228600" algn="l">
              <a:spcBef>
                <a:spcPts val="300"/>
              </a:spcBef>
              <a:spcAft>
                <a:spcPts val="300"/>
              </a:spcAft>
              <a:buSzPts val="1600"/>
              <a:buNone/>
              <a:defRPr sz="1600" b="1"/>
            </a:lvl9pPr>
          </a:lstStyle>
          <a:p>
            <a:endParaRPr/>
          </a:p>
        </p:txBody>
      </p:sp>
      <p:sp>
        <p:nvSpPr>
          <p:cNvPr id="113" name="Google Shape;113;p41"/>
          <p:cNvSpPr txBox="1">
            <a:spLocks noGrp="1"/>
          </p:cNvSpPr>
          <p:nvPr>
            <p:ph type="body" idx="2"/>
          </p:nvPr>
        </p:nvSpPr>
        <p:spPr>
          <a:xfrm>
            <a:off x="609600" y="2174875"/>
            <a:ext cx="5386917" cy="3951288"/>
          </a:xfrm>
          <a:prstGeom prst="rect">
            <a:avLst/>
          </a:prstGeom>
          <a:noFill/>
          <a:ln>
            <a:noFill/>
          </a:ln>
        </p:spPr>
        <p:txBody>
          <a:bodyPr spcFirstLastPara="1" wrap="square" lIns="90000" tIns="46800" rIns="90000" bIns="46800" anchor="t" anchorCtr="0">
            <a:noAutofit/>
          </a:bodyPr>
          <a:lstStyle>
            <a:lvl1pPr marL="457200" lvl="0" indent="-381000" algn="l">
              <a:spcBef>
                <a:spcPts val="560"/>
              </a:spcBef>
              <a:spcAft>
                <a:spcPts val="0"/>
              </a:spcAft>
              <a:buSzPts val="2400"/>
              <a:buChar char="•"/>
              <a:defRPr sz="2400"/>
            </a:lvl1pPr>
            <a:lvl2pPr marL="914400" lvl="1" indent="-355600" algn="l">
              <a:spcBef>
                <a:spcPts val="34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30200" algn="l">
              <a:spcBef>
                <a:spcPts val="300"/>
              </a:spcBef>
              <a:spcAft>
                <a:spcPts val="0"/>
              </a:spcAft>
              <a:buSzPts val="1600"/>
              <a:buChar char="–"/>
              <a:defRPr sz="1600"/>
            </a:lvl6pPr>
            <a:lvl7pPr marL="3200400" lvl="6" indent="-330200" algn="l">
              <a:spcBef>
                <a:spcPts val="300"/>
              </a:spcBef>
              <a:spcAft>
                <a:spcPts val="0"/>
              </a:spcAft>
              <a:buSzPts val="1600"/>
              <a:buChar char="–"/>
              <a:defRPr sz="1600"/>
            </a:lvl7pPr>
            <a:lvl8pPr marL="3657600" lvl="7" indent="-330200" algn="l">
              <a:spcBef>
                <a:spcPts val="300"/>
              </a:spcBef>
              <a:spcAft>
                <a:spcPts val="0"/>
              </a:spcAft>
              <a:buSzPts val="1600"/>
              <a:buChar char="–"/>
              <a:defRPr sz="1600"/>
            </a:lvl8pPr>
            <a:lvl9pPr marL="4114800" lvl="8" indent="-330200" algn="l">
              <a:spcBef>
                <a:spcPts val="300"/>
              </a:spcBef>
              <a:spcAft>
                <a:spcPts val="300"/>
              </a:spcAft>
              <a:buSzPts val="1600"/>
              <a:buChar char="–"/>
              <a:defRPr sz="1600"/>
            </a:lvl9pPr>
          </a:lstStyle>
          <a:p>
            <a:endParaRPr/>
          </a:p>
        </p:txBody>
      </p:sp>
      <p:sp>
        <p:nvSpPr>
          <p:cNvPr id="114" name="Google Shape;114;p41"/>
          <p:cNvSpPr txBox="1">
            <a:spLocks noGrp="1"/>
          </p:cNvSpPr>
          <p:nvPr>
            <p:ph type="body" idx="3"/>
          </p:nvPr>
        </p:nvSpPr>
        <p:spPr>
          <a:xfrm>
            <a:off x="6193369" y="1535113"/>
            <a:ext cx="5389033" cy="639763"/>
          </a:xfrm>
          <a:prstGeom prst="rect">
            <a:avLst/>
          </a:prstGeom>
          <a:noFill/>
          <a:ln>
            <a:noFill/>
          </a:ln>
        </p:spPr>
        <p:txBody>
          <a:bodyPr spcFirstLastPara="1" wrap="square" lIns="90000" tIns="46800" rIns="90000" bIns="46800" anchor="b" anchorCtr="0">
            <a:noAutofit/>
          </a:bodyPr>
          <a:lstStyle>
            <a:lvl1pPr marL="457200" lvl="0" indent="-228600" algn="l">
              <a:spcBef>
                <a:spcPts val="560"/>
              </a:spcBef>
              <a:spcAft>
                <a:spcPts val="0"/>
              </a:spcAft>
              <a:buSzPts val="2400"/>
              <a:buNone/>
              <a:defRPr sz="2400" b="1"/>
            </a:lvl1pPr>
            <a:lvl2pPr marL="914400" lvl="1" indent="-228600" algn="l">
              <a:spcBef>
                <a:spcPts val="34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spcBef>
                <a:spcPts val="300"/>
              </a:spcBef>
              <a:spcAft>
                <a:spcPts val="0"/>
              </a:spcAft>
              <a:buSzPts val="1600"/>
              <a:buNone/>
              <a:defRPr sz="1600" b="1"/>
            </a:lvl6pPr>
            <a:lvl7pPr marL="3200400" lvl="6" indent="-228600" algn="l">
              <a:spcBef>
                <a:spcPts val="300"/>
              </a:spcBef>
              <a:spcAft>
                <a:spcPts val="0"/>
              </a:spcAft>
              <a:buSzPts val="1600"/>
              <a:buNone/>
              <a:defRPr sz="1600" b="1"/>
            </a:lvl7pPr>
            <a:lvl8pPr marL="3657600" lvl="7" indent="-228600" algn="l">
              <a:spcBef>
                <a:spcPts val="300"/>
              </a:spcBef>
              <a:spcAft>
                <a:spcPts val="0"/>
              </a:spcAft>
              <a:buSzPts val="1600"/>
              <a:buNone/>
              <a:defRPr sz="1600" b="1"/>
            </a:lvl8pPr>
            <a:lvl9pPr marL="4114800" lvl="8" indent="-228600" algn="l">
              <a:spcBef>
                <a:spcPts val="300"/>
              </a:spcBef>
              <a:spcAft>
                <a:spcPts val="300"/>
              </a:spcAft>
              <a:buSzPts val="1600"/>
              <a:buNone/>
              <a:defRPr sz="1600" b="1"/>
            </a:lvl9pPr>
          </a:lstStyle>
          <a:p>
            <a:endParaRPr/>
          </a:p>
        </p:txBody>
      </p:sp>
      <p:sp>
        <p:nvSpPr>
          <p:cNvPr id="115" name="Google Shape;115;p41"/>
          <p:cNvSpPr txBox="1">
            <a:spLocks noGrp="1"/>
          </p:cNvSpPr>
          <p:nvPr>
            <p:ph type="body" idx="4"/>
          </p:nvPr>
        </p:nvSpPr>
        <p:spPr>
          <a:xfrm>
            <a:off x="6193369" y="2174875"/>
            <a:ext cx="5389033" cy="3951288"/>
          </a:xfrm>
          <a:prstGeom prst="rect">
            <a:avLst/>
          </a:prstGeom>
          <a:noFill/>
          <a:ln>
            <a:noFill/>
          </a:ln>
        </p:spPr>
        <p:txBody>
          <a:bodyPr spcFirstLastPara="1" wrap="square" lIns="90000" tIns="46800" rIns="90000" bIns="46800" anchor="t" anchorCtr="0">
            <a:noAutofit/>
          </a:bodyPr>
          <a:lstStyle>
            <a:lvl1pPr marL="457200" lvl="0" indent="-381000" algn="l">
              <a:spcBef>
                <a:spcPts val="560"/>
              </a:spcBef>
              <a:spcAft>
                <a:spcPts val="0"/>
              </a:spcAft>
              <a:buSzPts val="2400"/>
              <a:buChar char="•"/>
              <a:defRPr sz="2400"/>
            </a:lvl1pPr>
            <a:lvl2pPr marL="914400" lvl="1" indent="-355600" algn="l">
              <a:spcBef>
                <a:spcPts val="34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30200" algn="l">
              <a:spcBef>
                <a:spcPts val="300"/>
              </a:spcBef>
              <a:spcAft>
                <a:spcPts val="0"/>
              </a:spcAft>
              <a:buSzPts val="1600"/>
              <a:buChar char="–"/>
              <a:defRPr sz="1600"/>
            </a:lvl6pPr>
            <a:lvl7pPr marL="3200400" lvl="6" indent="-330200" algn="l">
              <a:spcBef>
                <a:spcPts val="300"/>
              </a:spcBef>
              <a:spcAft>
                <a:spcPts val="0"/>
              </a:spcAft>
              <a:buSzPts val="1600"/>
              <a:buChar char="–"/>
              <a:defRPr sz="1600"/>
            </a:lvl7pPr>
            <a:lvl8pPr marL="3657600" lvl="7" indent="-330200" algn="l">
              <a:spcBef>
                <a:spcPts val="300"/>
              </a:spcBef>
              <a:spcAft>
                <a:spcPts val="0"/>
              </a:spcAft>
              <a:buSzPts val="1600"/>
              <a:buChar char="–"/>
              <a:defRPr sz="1600"/>
            </a:lvl8pPr>
            <a:lvl9pPr marL="4114800" lvl="8" indent="-330200" algn="l">
              <a:spcBef>
                <a:spcPts val="300"/>
              </a:spcBef>
              <a:spcAft>
                <a:spcPts val="300"/>
              </a:spcAft>
              <a:buSzPts val="1600"/>
              <a:buChar char="–"/>
              <a:defRPr sz="1600"/>
            </a:lvl9pPr>
          </a:lstStyle>
          <a:p>
            <a:endParaRPr/>
          </a:p>
        </p:txBody>
      </p:sp>
      <p:sp>
        <p:nvSpPr>
          <p:cNvPr id="116" name="Google Shape;116;p41"/>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7" name="Google Shape;117;p41"/>
          <p:cNvPicPr preferRelativeResize="0"/>
          <p:nvPr/>
        </p:nvPicPr>
        <p:blipFill rotWithShape="1">
          <a:blip r:embed="rId2">
            <a:alphaModFix/>
          </a:blip>
          <a:srcRect/>
          <a:stretch/>
        </p:blipFill>
        <p:spPr>
          <a:xfrm>
            <a:off x="7650279" y="152400"/>
            <a:ext cx="4336405" cy="685800"/>
          </a:xfrm>
          <a:prstGeom prst="rect">
            <a:avLst/>
          </a:prstGeom>
          <a:noFill/>
          <a:ln>
            <a:noFill/>
          </a:ln>
        </p:spPr>
      </p:pic>
      <p:pic>
        <p:nvPicPr>
          <p:cNvPr id="118" name="Google Shape;118;p41"/>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119" name="Google Shape;119;p41"/>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120" name="Google Shape;120;p41"/>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21" name="Google Shape;121;p41"/>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2"/>
        <p:cNvGrpSpPr/>
        <p:nvPr/>
      </p:nvGrpSpPr>
      <p:grpSpPr>
        <a:xfrm>
          <a:off x="0" y="0"/>
          <a:ext cx="0" cy="0"/>
          <a:chOff x="0" y="0"/>
          <a:chExt cx="0" cy="0"/>
        </a:xfrm>
      </p:grpSpPr>
      <p:sp>
        <p:nvSpPr>
          <p:cNvPr id="123" name="Google Shape;123;p42"/>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4" name="Google Shape;124;p42"/>
          <p:cNvPicPr preferRelativeResize="0"/>
          <p:nvPr/>
        </p:nvPicPr>
        <p:blipFill rotWithShape="1">
          <a:blip r:embed="rId2">
            <a:alphaModFix/>
          </a:blip>
          <a:srcRect/>
          <a:stretch/>
        </p:blipFill>
        <p:spPr>
          <a:xfrm>
            <a:off x="7650279" y="152400"/>
            <a:ext cx="4336405" cy="685800"/>
          </a:xfrm>
          <a:prstGeom prst="rect">
            <a:avLst/>
          </a:prstGeom>
          <a:noFill/>
          <a:ln>
            <a:noFill/>
          </a:ln>
        </p:spPr>
      </p:pic>
      <p:pic>
        <p:nvPicPr>
          <p:cNvPr id="125" name="Google Shape;125;p42"/>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126" name="Google Shape;126;p42"/>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127" name="Google Shape;127;p42"/>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28" name="Google Shape;128;p42"/>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9"/>
        <p:cNvGrpSpPr/>
        <p:nvPr/>
      </p:nvGrpSpPr>
      <p:grpSpPr>
        <a:xfrm>
          <a:off x="0" y="0"/>
          <a:ext cx="0" cy="0"/>
          <a:chOff x="0" y="0"/>
          <a:chExt cx="0" cy="0"/>
        </a:xfrm>
      </p:grpSpPr>
      <p:sp>
        <p:nvSpPr>
          <p:cNvPr id="130" name="Google Shape;130;p43"/>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1" name="Google Shape;131;p43"/>
          <p:cNvPicPr preferRelativeResize="0"/>
          <p:nvPr/>
        </p:nvPicPr>
        <p:blipFill rotWithShape="1">
          <a:blip r:embed="rId2">
            <a:alphaModFix/>
          </a:blip>
          <a:srcRect/>
          <a:stretch/>
        </p:blipFill>
        <p:spPr>
          <a:xfrm>
            <a:off x="7650279" y="152400"/>
            <a:ext cx="4336405" cy="685800"/>
          </a:xfrm>
          <a:prstGeom prst="rect">
            <a:avLst/>
          </a:prstGeom>
          <a:noFill/>
          <a:ln>
            <a:noFill/>
          </a:ln>
        </p:spPr>
      </p:pic>
      <p:pic>
        <p:nvPicPr>
          <p:cNvPr id="132" name="Google Shape;132;p43"/>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133" name="Google Shape;133;p43"/>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134" name="Google Shape;134;p43"/>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35" name="Google Shape;135;p43"/>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36"/>
        <p:cNvGrpSpPr/>
        <p:nvPr/>
      </p:nvGrpSpPr>
      <p:grpSpPr>
        <a:xfrm>
          <a:off x="0" y="0"/>
          <a:ext cx="0" cy="0"/>
          <a:chOff x="0" y="0"/>
          <a:chExt cx="0" cy="0"/>
        </a:xfrm>
      </p:grpSpPr>
      <p:sp>
        <p:nvSpPr>
          <p:cNvPr id="137" name="Google Shape;137;p44"/>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8" name="Google Shape;138;p44"/>
          <p:cNvPicPr preferRelativeResize="0"/>
          <p:nvPr/>
        </p:nvPicPr>
        <p:blipFill rotWithShape="1">
          <a:blip r:embed="rId2">
            <a:alphaModFix/>
          </a:blip>
          <a:srcRect/>
          <a:stretch/>
        </p:blipFill>
        <p:spPr>
          <a:xfrm>
            <a:off x="7650279" y="152400"/>
            <a:ext cx="4336405" cy="685800"/>
          </a:xfrm>
          <a:prstGeom prst="rect">
            <a:avLst/>
          </a:prstGeom>
          <a:noFill/>
          <a:ln>
            <a:noFill/>
          </a:ln>
        </p:spPr>
      </p:pic>
      <p:pic>
        <p:nvPicPr>
          <p:cNvPr id="139" name="Google Shape;139;p44"/>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140" name="Google Shape;140;p44"/>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141" name="Google Shape;141;p44"/>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142" name="Google Shape;142;p44"/>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pic>
        <p:nvPicPr>
          <p:cNvPr id="22" name="Google Shape;22;p29"/>
          <p:cNvPicPr preferRelativeResize="0"/>
          <p:nvPr/>
        </p:nvPicPr>
        <p:blipFill rotWithShape="1">
          <a:blip r:embed="rId2">
            <a:alphaModFix/>
          </a:blip>
          <a:srcRect/>
          <a:stretch/>
        </p:blipFill>
        <p:spPr>
          <a:xfrm>
            <a:off x="7650278" y="152400"/>
            <a:ext cx="4336405" cy="533400"/>
          </a:xfrm>
          <a:prstGeom prst="rect">
            <a:avLst/>
          </a:prstGeom>
          <a:noFill/>
          <a:ln>
            <a:noFill/>
          </a:ln>
        </p:spPr>
      </p:pic>
      <p:pic>
        <p:nvPicPr>
          <p:cNvPr id="23" name="Google Shape;23;p29"/>
          <p:cNvPicPr preferRelativeResize="0"/>
          <p:nvPr/>
        </p:nvPicPr>
        <p:blipFill rotWithShape="1">
          <a:blip r:embed="rId2">
            <a:alphaModFix/>
          </a:blip>
          <a:srcRect/>
          <a:stretch/>
        </p:blipFill>
        <p:spPr>
          <a:xfrm>
            <a:off x="205316" y="152400"/>
            <a:ext cx="4336405" cy="533400"/>
          </a:xfrm>
          <a:prstGeom prst="rect">
            <a:avLst/>
          </a:prstGeom>
          <a:noFill/>
          <a:ln>
            <a:noFill/>
          </a:ln>
        </p:spPr>
      </p:pic>
      <p:sp>
        <p:nvSpPr>
          <p:cNvPr id="24" name="Google Shape;24;p29"/>
          <p:cNvSpPr/>
          <p:nvPr/>
        </p:nvSpPr>
        <p:spPr>
          <a:xfrm>
            <a:off x="1143000" y="152400"/>
            <a:ext cx="9906000" cy="5334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25" name="Google Shape;25;p29"/>
          <p:cNvSpPr txBox="1">
            <a:spLocks noGrp="1"/>
          </p:cNvSpPr>
          <p:nvPr>
            <p:ph type="title"/>
          </p:nvPr>
        </p:nvSpPr>
        <p:spPr>
          <a:xfrm>
            <a:off x="381000" y="152400"/>
            <a:ext cx="11353800" cy="533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26" name="Google Shape;26;p29"/>
          <p:cNvSpPr txBox="1">
            <a:spLocks noGrp="1"/>
          </p:cNvSpPr>
          <p:nvPr>
            <p:ph type="body" idx="1"/>
          </p:nvPr>
        </p:nvSpPr>
        <p:spPr>
          <a:xfrm>
            <a:off x="205317" y="1219201"/>
            <a:ext cx="11707283" cy="2924175"/>
          </a:xfrm>
          <a:prstGeom prst="rect">
            <a:avLst/>
          </a:prstGeom>
          <a:noFill/>
          <a:ln>
            <a:noFill/>
          </a:ln>
        </p:spPr>
        <p:txBody>
          <a:bodyPr spcFirstLastPara="1" wrap="square" lIns="90000" tIns="46800" rIns="90000" bIns="46800" anchor="t" anchorCtr="0">
            <a:noAutofit/>
          </a:bodyPr>
          <a:lstStyle>
            <a:lvl1pPr marL="457200" lvl="0" indent="-431800" algn="l">
              <a:spcBef>
                <a:spcPts val="563"/>
              </a:spcBef>
              <a:spcAft>
                <a:spcPts val="0"/>
              </a:spcAft>
              <a:buSzPts val="3200"/>
              <a:buChar char="•"/>
              <a:defRPr>
                <a:latin typeface="Arial"/>
                <a:ea typeface="Arial"/>
                <a:cs typeface="Arial"/>
                <a:sym typeface="Arial"/>
              </a:defRPr>
            </a:lvl1pPr>
            <a:lvl2pPr marL="914400" lvl="1" indent="-330200" algn="l">
              <a:spcBef>
                <a:spcPts val="338"/>
              </a:spcBef>
              <a:spcAft>
                <a:spcPts val="0"/>
              </a:spcAft>
              <a:buSzPts val="1600"/>
              <a:buChar char="•"/>
              <a:defRPr>
                <a:latin typeface="Arial"/>
                <a:ea typeface="Arial"/>
                <a:cs typeface="Arial"/>
                <a:sym typeface="Arial"/>
              </a:defRPr>
            </a:lvl2pPr>
            <a:lvl3pPr marL="1371600" lvl="2" indent="-330200" algn="l">
              <a:spcBef>
                <a:spcPts val="300"/>
              </a:spcBef>
              <a:spcAft>
                <a:spcPts val="0"/>
              </a:spcAft>
              <a:buSzPts val="1600"/>
              <a:buChar char="•"/>
              <a:defRPr>
                <a:latin typeface="Arial"/>
                <a:ea typeface="Arial"/>
                <a:cs typeface="Arial"/>
                <a:sym typeface="Arial"/>
              </a:defRPr>
            </a:lvl3pPr>
            <a:lvl4pPr marL="1828800" lvl="3" indent="-330200" algn="l">
              <a:spcBef>
                <a:spcPts val="300"/>
              </a:spcBef>
              <a:spcAft>
                <a:spcPts val="0"/>
              </a:spcAft>
              <a:buSzPts val="1600"/>
              <a:buChar char="•"/>
              <a:defRPr>
                <a:latin typeface="Arial"/>
                <a:ea typeface="Arial"/>
                <a:cs typeface="Arial"/>
                <a:sym typeface="Arial"/>
              </a:defRPr>
            </a:lvl4pPr>
            <a:lvl5pPr marL="2286000" lvl="4" indent="-330200" algn="l">
              <a:spcBef>
                <a:spcPts val="300"/>
              </a:spcBef>
              <a:spcAft>
                <a:spcPts val="0"/>
              </a:spcAft>
              <a:buSzPts val="1600"/>
              <a:buChar char="•"/>
              <a:defRPr>
                <a:latin typeface="Arial"/>
                <a:ea typeface="Arial"/>
                <a:cs typeface="Arial"/>
                <a:sym typeface="Arial"/>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300"/>
              </a:spcAft>
              <a:buSzPts val="1800"/>
              <a:buChar char="–"/>
              <a:defRPr/>
            </a:lvl9pPr>
          </a:lstStyle>
          <a:p>
            <a:endParaRPr/>
          </a:p>
        </p:txBody>
      </p:sp>
      <p:sp>
        <p:nvSpPr>
          <p:cNvPr id="27" name="Google Shape;27;p29"/>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28"/>
        <p:cNvGrpSpPr/>
        <p:nvPr/>
      </p:nvGrpSpPr>
      <p:grpSpPr>
        <a:xfrm>
          <a:off x="0" y="0"/>
          <a:ext cx="0" cy="0"/>
          <a:chOff x="0" y="0"/>
          <a:chExt cx="0" cy="0"/>
        </a:xfrm>
      </p:grpSpPr>
      <p:sp>
        <p:nvSpPr>
          <p:cNvPr id="29" name="Google Shape;29;p30"/>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SzPts val="1400"/>
              <a:buNone/>
              <a:defRPr sz="32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30" name="Google Shape;30;p30"/>
          <p:cNvSpPr txBox="1">
            <a:spLocks noGrp="1"/>
          </p:cNvSpPr>
          <p:nvPr>
            <p:ph type="subTitle" idx="1"/>
          </p:nvPr>
        </p:nvSpPr>
        <p:spPr>
          <a:xfrm>
            <a:off x="1828800" y="3886200"/>
            <a:ext cx="8534400" cy="1752600"/>
          </a:xfrm>
          <a:prstGeom prst="rect">
            <a:avLst/>
          </a:prstGeom>
          <a:noFill/>
          <a:ln>
            <a:noFill/>
          </a:ln>
        </p:spPr>
        <p:txBody>
          <a:bodyPr spcFirstLastPara="1" wrap="square" lIns="90000" tIns="46800" rIns="90000" bIns="46800" anchor="ctr" anchorCtr="0">
            <a:noAutofit/>
          </a:bodyPr>
          <a:lstStyle>
            <a:lvl1pPr lvl="0" algn="ctr">
              <a:spcBef>
                <a:spcPts val="563"/>
              </a:spcBef>
              <a:spcAft>
                <a:spcPts val="0"/>
              </a:spcAft>
              <a:buSzPts val="2000"/>
              <a:buNone/>
              <a:defRPr sz="2000">
                <a:latin typeface="Arial"/>
                <a:ea typeface="Arial"/>
                <a:cs typeface="Arial"/>
                <a:sym typeface="Arial"/>
              </a:defRPr>
            </a:lvl1pPr>
            <a:lvl2pPr lvl="1" algn="ctr">
              <a:spcBef>
                <a:spcPts val="338"/>
              </a:spcBef>
              <a:spcAft>
                <a:spcPts val="0"/>
              </a:spcAft>
              <a:buSzPts val="1600"/>
              <a:buNone/>
              <a:defRPr/>
            </a:lvl2pPr>
            <a:lvl3pPr lvl="2" algn="ctr">
              <a:spcBef>
                <a:spcPts val="300"/>
              </a:spcBef>
              <a:spcAft>
                <a:spcPts val="0"/>
              </a:spcAft>
              <a:buSzPts val="1600"/>
              <a:buNone/>
              <a:defRPr/>
            </a:lvl3pPr>
            <a:lvl4pPr lvl="3" algn="ctr">
              <a:spcBef>
                <a:spcPts val="300"/>
              </a:spcBef>
              <a:spcAft>
                <a:spcPts val="0"/>
              </a:spcAft>
              <a:buSzPts val="1600"/>
              <a:buNone/>
              <a:defRPr/>
            </a:lvl4pPr>
            <a:lvl5pPr lvl="4" algn="ctr">
              <a:spcBef>
                <a:spcPts val="300"/>
              </a:spcBef>
              <a:spcAft>
                <a:spcPts val="0"/>
              </a:spcAft>
              <a:buSzPts val="1600"/>
              <a:buNone/>
              <a:defRPr/>
            </a:lvl5pPr>
            <a:lvl6pPr lvl="5" algn="ctr">
              <a:spcBef>
                <a:spcPts val="300"/>
              </a:spcBef>
              <a:spcAft>
                <a:spcPts val="0"/>
              </a:spcAft>
              <a:buSzPts val="1600"/>
              <a:buNone/>
              <a:defRPr/>
            </a:lvl6pPr>
            <a:lvl7pPr lvl="6" algn="ctr">
              <a:spcBef>
                <a:spcPts val="300"/>
              </a:spcBef>
              <a:spcAft>
                <a:spcPts val="0"/>
              </a:spcAft>
              <a:buSzPts val="1600"/>
              <a:buNone/>
              <a:defRPr/>
            </a:lvl7pPr>
            <a:lvl8pPr lvl="7" algn="ctr">
              <a:spcBef>
                <a:spcPts val="300"/>
              </a:spcBef>
              <a:spcAft>
                <a:spcPts val="0"/>
              </a:spcAft>
              <a:buSzPts val="1600"/>
              <a:buNone/>
              <a:defRPr/>
            </a:lvl8pPr>
            <a:lvl9pPr lvl="8" algn="ctr">
              <a:spcBef>
                <a:spcPts val="300"/>
              </a:spcBef>
              <a:spcAft>
                <a:spcPts val="300"/>
              </a:spcAft>
              <a:buSzPts val="1600"/>
              <a:buNone/>
              <a:defRPr/>
            </a:lvl9pPr>
          </a:lstStyle>
          <a:p>
            <a:endParaRPr/>
          </a:p>
        </p:txBody>
      </p:sp>
      <p:sp>
        <p:nvSpPr>
          <p:cNvPr id="31" name="Google Shape;31;p30"/>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30"/>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33"/>
          <p:cNvSpPr txBox="1">
            <a:spLocks noGrp="1"/>
          </p:cNvSpPr>
          <p:nvPr>
            <p:ph type="body" idx="1"/>
          </p:nvPr>
        </p:nvSpPr>
        <p:spPr>
          <a:xfrm>
            <a:off x="205318" y="1576389"/>
            <a:ext cx="5750983" cy="2924175"/>
          </a:xfrm>
          <a:prstGeom prst="rect">
            <a:avLst/>
          </a:prstGeom>
          <a:noFill/>
          <a:ln>
            <a:noFill/>
          </a:ln>
        </p:spPr>
        <p:txBody>
          <a:bodyPr spcFirstLastPara="1" wrap="square" lIns="90000" tIns="46800" rIns="90000" bIns="46800" anchor="t" anchorCtr="0">
            <a:noAutofit/>
          </a:bodyPr>
          <a:lstStyle>
            <a:lvl1pPr marL="457200" lvl="0" indent="-406400" algn="l">
              <a:spcBef>
                <a:spcPts val="563"/>
              </a:spcBef>
              <a:spcAft>
                <a:spcPts val="0"/>
              </a:spcAft>
              <a:buSzPts val="2800"/>
              <a:buChar char="•"/>
              <a:defRPr sz="2800">
                <a:latin typeface="Arial"/>
                <a:ea typeface="Arial"/>
                <a:cs typeface="Arial"/>
                <a:sym typeface="Arial"/>
              </a:defRPr>
            </a:lvl1pPr>
            <a:lvl2pPr marL="914400" lvl="1" indent="-381000" algn="l">
              <a:spcBef>
                <a:spcPts val="338"/>
              </a:spcBef>
              <a:spcAft>
                <a:spcPts val="0"/>
              </a:spcAft>
              <a:buSzPts val="2400"/>
              <a:buChar char="•"/>
              <a:defRPr sz="2400">
                <a:latin typeface="Arial"/>
                <a:ea typeface="Arial"/>
                <a:cs typeface="Arial"/>
                <a:sym typeface="Arial"/>
              </a:defRPr>
            </a:lvl2pPr>
            <a:lvl3pPr marL="1371600" lvl="2" indent="-355600" algn="l">
              <a:spcBef>
                <a:spcPts val="300"/>
              </a:spcBef>
              <a:spcAft>
                <a:spcPts val="0"/>
              </a:spcAft>
              <a:buSzPts val="2000"/>
              <a:buChar char="•"/>
              <a:defRPr sz="2000">
                <a:latin typeface="Arial"/>
                <a:ea typeface="Arial"/>
                <a:cs typeface="Arial"/>
                <a:sym typeface="Arial"/>
              </a:defRPr>
            </a:lvl3pPr>
            <a:lvl4pPr marL="1828800" lvl="3" indent="-342900" algn="l">
              <a:spcBef>
                <a:spcPts val="300"/>
              </a:spcBef>
              <a:spcAft>
                <a:spcPts val="0"/>
              </a:spcAft>
              <a:buSzPts val="1800"/>
              <a:buChar char="•"/>
              <a:defRPr sz="1800">
                <a:latin typeface="Arial"/>
                <a:ea typeface="Arial"/>
                <a:cs typeface="Arial"/>
                <a:sym typeface="Arial"/>
              </a:defRPr>
            </a:lvl4pPr>
            <a:lvl5pPr marL="2286000" lvl="4" indent="-342900" algn="l">
              <a:spcBef>
                <a:spcPts val="300"/>
              </a:spcBef>
              <a:spcAft>
                <a:spcPts val="0"/>
              </a:spcAft>
              <a:buSzPts val="1800"/>
              <a:buChar char="•"/>
              <a:defRPr sz="1800">
                <a:latin typeface="Arial"/>
                <a:ea typeface="Arial"/>
                <a:cs typeface="Arial"/>
                <a:sym typeface="Arial"/>
              </a:defRPr>
            </a:lvl5pPr>
            <a:lvl6pPr marL="2743200" lvl="5" indent="-342900" algn="l">
              <a:spcBef>
                <a:spcPts val="300"/>
              </a:spcBef>
              <a:spcAft>
                <a:spcPts val="0"/>
              </a:spcAft>
              <a:buSzPts val="1800"/>
              <a:buChar char="–"/>
              <a:defRPr sz="1800"/>
            </a:lvl6pPr>
            <a:lvl7pPr marL="3200400" lvl="6" indent="-342900" algn="l">
              <a:spcBef>
                <a:spcPts val="300"/>
              </a:spcBef>
              <a:spcAft>
                <a:spcPts val="0"/>
              </a:spcAft>
              <a:buSzPts val="1800"/>
              <a:buChar char="–"/>
              <a:defRPr sz="1800"/>
            </a:lvl7pPr>
            <a:lvl8pPr marL="3657600" lvl="7" indent="-342900" algn="l">
              <a:spcBef>
                <a:spcPts val="300"/>
              </a:spcBef>
              <a:spcAft>
                <a:spcPts val="0"/>
              </a:spcAft>
              <a:buSzPts val="1800"/>
              <a:buChar char="–"/>
              <a:defRPr sz="1800"/>
            </a:lvl8pPr>
            <a:lvl9pPr marL="4114800" lvl="8" indent="-342900" algn="l">
              <a:spcBef>
                <a:spcPts val="300"/>
              </a:spcBef>
              <a:spcAft>
                <a:spcPts val="300"/>
              </a:spcAft>
              <a:buSzPts val="1800"/>
              <a:buChar char="–"/>
              <a:defRPr sz="1800"/>
            </a:lvl9pPr>
          </a:lstStyle>
          <a:p>
            <a:endParaRPr/>
          </a:p>
        </p:txBody>
      </p:sp>
      <p:sp>
        <p:nvSpPr>
          <p:cNvPr id="35" name="Google Shape;35;p33"/>
          <p:cNvSpPr txBox="1">
            <a:spLocks noGrp="1"/>
          </p:cNvSpPr>
          <p:nvPr>
            <p:ph type="body" idx="2"/>
          </p:nvPr>
        </p:nvSpPr>
        <p:spPr>
          <a:xfrm>
            <a:off x="6159501" y="1576389"/>
            <a:ext cx="5753100" cy="2924175"/>
          </a:xfrm>
          <a:prstGeom prst="rect">
            <a:avLst/>
          </a:prstGeom>
          <a:noFill/>
          <a:ln>
            <a:noFill/>
          </a:ln>
        </p:spPr>
        <p:txBody>
          <a:bodyPr spcFirstLastPara="1" wrap="square" lIns="90000" tIns="46800" rIns="90000" bIns="46800" anchor="t" anchorCtr="0">
            <a:noAutofit/>
          </a:bodyPr>
          <a:lstStyle>
            <a:lvl1pPr marL="457200" lvl="0" indent="-406400" algn="l">
              <a:spcBef>
                <a:spcPts val="563"/>
              </a:spcBef>
              <a:spcAft>
                <a:spcPts val="0"/>
              </a:spcAft>
              <a:buSzPts val="2800"/>
              <a:buChar char="•"/>
              <a:defRPr sz="2800"/>
            </a:lvl1pPr>
            <a:lvl2pPr marL="914400" lvl="1" indent="-381000" algn="l">
              <a:spcBef>
                <a:spcPts val="338"/>
              </a:spcBef>
              <a:spcAft>
                <a:spcPts val="0"/>
              </a:spcAft>
              <a:buSzPts val="2400"/>
              <a:buChar char="•"/>
              <a:defRPr sz="2400"/>
            </a:lvl2pPr>
            <a:lvl3pPr marL="1371600" lvl="2" indent="-355600" algn="l">
              <a:spcBef>
                <a:spcPts val="300"/>
              </a:spcBef>
              <a:spcAft>
                <a:spcPts val="0"/>
              </a:spcAft>
              <a:buSzPts val="2000"/>
              <a:buChar char="•"/>
              <a:defRPr sz="20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sz="1800"/>
            </a:lvl6pPr>
            <a:lvl7pPr marL="3200400" lvl="6" indent="-342900" algn="l">
              <a:spcBef>
                <a:spcPts val="300"/>
              </a:spcBef>
              <a:spcAft>
                <a:spcPts val="0"/>
              </a:spcAft>
              <a:buSzPts val="1800"/>
              <a:buChar char="–"/>
              <a:defRPr sz="1800"/>
            </a:lvl7pPr>
            <a:lvl8pPr marL="3657600" lvl="7" indent="-342900" algn="l">
              <a:spcBef>
                <a:spcPts val="300"/>
              </a:spcBef>
              <a:spcAft>
                <a:spcPts val="0"/>
              </a:spcAft>
              <a:buSzPts val="1800"/>
              <a:buChar char="–"/>
              <a:defRPr sz="1800"/>
            </a:lvl8pPr>
            <a:lvl9pPr marL="4114800" lvl="8" indent="-342900" algn="l">
              <a:spcBef>
                <a:spcPts val="300"/>
              </a:spcBef>
              <a:spcAft>
                <a:spcPts val="300"/>
              </a:spcAft>
              <a:buSzPts val="1800"/>
              <a:buChar char="–"/>
              <a:defRPr sz="1800"/>
            </a:lvl9pPr>
          </a:lstStyle>
          <a:p>
            <a:endParaRPr/>
          </a:p>
        </p:txBody>
      </p:sp>
      <p:sp>
        <p:nvSpPr>
          <p:cNvPr id="36" name="Google Shape;36;p33"/>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7" name="Google Shape;37;p33"/>
          <p:cNvPicPr preferRelativeResize="0"/>
          <p:nvPr/>
        </p:nvPicPr>
        <p:blipFill rotWithShape="1">
          <a:blip r:embed="rId2">
            <a:alphaModFix/>
          </a:blip>
          <a:srcRect/>
          <a:stretch/>
        </p:blipFill>
        <p:spPr>
          <a:xfrm>
            <a:off x="7650278" y="152400"/>
            <a:ext cx="4336405" cy="685800"/>
          </a:xfrm>
          <a:prstGeom prst="rect">
            <a:avLst/>
          </a:prstGeom>
          <a:noFill/>
          <a:ln>
            <a:noFill/>
          </a:ln>
        </p:spPr>
      </p:pic>
      <p:pic>
        <p:nvPicPr>
          <p:cNvPr id="38" name="Google Shape;38;p33"/>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39" name="Google Shape;39;p33"/>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40" name="Google Shape;40;p33"/>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41" name="Google Shape;41;p33"/>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2"/>
        <p:cNvGrpSpPr/>
        <p:nvPr/>
      </p:nvGrpSpPr>
      <p:grpSpPr>
        <a:xfrm>
          <a:off x="0" y="0"/>
          <a:ext cx="0" cy="0"/>
          <a:chOff x="0" y="0"/>
          <a:chExt cx="0" cy="0"/>
        </a:xfrm>
      </p:grpSpPr>
      <p:sp>
        <p:nvSpPr>
          <p:cNvPr id="43" name="Google Shape;43;p34"/>
          <p:cNvSpPr txBox="1">
            <a:spLocks noGrp="1"/>
          </p:cNvSpPr>
          <p:nvPr>
            <p:ph type="body" idx="1"/>
          </p:nvPr>
        </p:nvSpPr>
        <p:spPr>
          <a:xfrm>
            <a:off x="609600" y="1535113"/>
            <a:ext cx="5386917" cy="639762"/>
          </a:xfrm>
          <a:prstGeom prst="rect">
            <a:avLst/>
          </a:prstGeom>
          <a:noFill/>
          <a:ln>
            <a:noFill/>
          </a:ln>
        </p:spPr>
        <p:txBody>
          <a:bodyPr spcFirstLastPara="1" wrap="square" lIns="90000" tIns="46800" rIns="90000" bIns="46800" anchor="b" anchorCtr="0">
            <a:noAutofit/>
          </a:bodyPr>
          <a:lstStyle>
            <a:lvl1pPr marL="457200" lvl="0" indent="-228600" algn="l">
              <a:spcBef>
                <a:spcPts val="563"/>
              </a:spcBef>
              <a:spcAft>
                <a:spcPts val="0"/>
              </a:spcAft>
              <a:buSzPts val="2400"/>
              <a:buNone/>
              <a:defRPr sz="2400" b="1"/>
            </a:lvl1pPr>
            <a:lvl2pPr marL="914400" lvl="1" indent="-228600" algn="l">
              <a:spcBef>
                <a:spcPts val="338"/>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spcBef>
                <a:spcPts val="300"/>
              </a:spcBef>
              <a:spcAft>
                <a:spcPts val="0"/>
              </a:spcAft>
              <a:buSzPts val="1600"/>
              <a:buNone/>
              <a:defRPr sz="1600" b="1"/>
            </a:lvl6pPr>
            <a:lvl7pPr marL="3200400" lvl="6" indent="-228600" algn="l">
              <a:spcBef>
                <a:spcPts val="300"/>
              </a:spcBef>
              <a:spcAft>
                <a:spcPts val="0"/>
              </a:spcAft>
              <a:buSzPts val="1600"/>
              <a:buNone/>
              <a:defRPr sz="1600" b="1"/>
            </a:lvl7pPr>
            <a:lvl8pPr marL="3657600" lvl="7" indent="-228600" algn="l">
              <a:spcBef>
                <a:spcPts val="300"/>
              </a:spcBef>
              <a:spcAft>
                <a:spcPts val="0"/>
              </a:spcAft>
              <a:buSzPts val="1600"/>
              <a:buNone/>
              <a:defRPr sz="1600" b="1"/>
            </a:lvl8pPr>
            <a:lvl9pPr marL="4114800" lvl="8" indent="-228600" algn="l">
              <a:spcBef>
                <a:spcPts val="300"/>
              </a:spcBef>
              <a:spcAft>
                <a:spcPts val="300"/>
              </a:spcAft>
              <a:buSzPts val="1600"/>
              <a:buNone/>
              <a:defRPr sz="1600" b="1"/>
            </a:lvl9pPr>
          </a:lstStyle>
          <a:p>
            <a:endParaRPr/>
          </a:p>
        </p:txBody>
      </p:sp>
      <p:sp>
        <p:nvSpPr>
          <p:cNvPr id="44" name="Google Shape;44;p34"/>
          <p:cNvSpPr txBox="1">
            <a:spLocks noGrp="1"/>
          </p:cNvSpPr>
          <p:nvPr>
            <p:ph type="body" idx="2"/>
          </p:nvPr>
        </p:nvSpPr>
        <p:spPr>
          <a:xfrm>
            <a:off x="609600" y="2174875"/>
            <a:ext cx="5386917" cy="3951288"/>
          </a:xfrm>
          <a:prstGeom prst="rect">
            <a:avLst/>
          </a:prstGeom>
          <a:noFill/>
          <a:ln>
            <a:noFill/>
          </a:ln>
        </p:spPr>
        <p:txBody>
          <a:bodyPr spcFirstLastPara="1" wrap="square" lIns="90000" tIns="46800" rIns="90000" bIns="46800" anchor="t" anchorCtr="0">
            <a:noAutofit/>
          </a:bodyPr>
          <a:lstStyle>
            <a:lvl1pPr marL="457200" lvl="0" indent="-381000" algn="l">
              <a:spcBef>
                <a:spcPts val="563"/>
              </a:spcBef>
              <a:spcAft>
                <a:spcPts val="0"/>
              </a:spcAft>
              <a:buSzPts val="2400"/>
              <a:buChar char="•"/>
              <a:defRPr sz="2400"/>
            </a:lvl1pPr>
            <a:lvl2pPr marL="914400" lvl="1" indent="-355600" algn="l">
              <a:spcBef>
                <a:spcPts val="338"/>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30200" algn="l">
              <a:spcBef>
                <a:spcPts val="300"/>
              </a:spcBef>
              <a:spcAft>
                <a:spcPts val="0"/>
              </a:spcAft>
              <a:buSzPts val="1600"/>
              <a:buChar char="–"/>
              <a:defRPr sz="1600"/>
            </a:lvl6pPr>
            <a:lvl7pPr marL="3200400" lvl="6" indent="-330200" algn="l">
              <a:spcBef>
                <a:spcPts val="300"/>
              </a:spcBef>
              <a:spcAft>
                <a:spcPts val="0"/>
              </a:spcAft>
              <a:buSzPts val="1600"/>
              <a:buChar char="–"/>
              <a:defRPr sz="1600"/>
            </a:lvl7pPr>
            <a:lvl8pPr marL="3657600" lvl="7" indent="-330200" algn="l">
              <a:spcBef>
                <a:spcPts val="300"/>
              </a:spcBef>
              <a:spcAft>
                <a:spcPts val="0"/>
              </a:spcAft>
              <a:buSzPts val="1600"/>
              <a:buChar char="–"/>
              <a:defRPr sz="1600"/>
            </a:lvl8pPr>
            <a:lvl9pPr marL="4114800" lvl="8" indent="-330200" algn="l">
              <a:spcBef>
                <a:spcPts val="300"/>
              </a:spcBef>
              <a:spcAft>
                <a:spcPts val="300"/>
              </a:spcAft>
              <a:buSzPts val="1600"/>
              <a:buChar char="–"/>
              <a:defRPr sz="1600"/>
            </a:lvl9pPr>
          </a:lstStyle>
          <a:p>
            <a:endParaRPr/>
          </a:p>
        </p:txBody>
      </p:sp>
      <p:sp>
        <p:nvSpPr>
          <p:cNvPr id="45" name="Google Shape;45;p34"/>
          <p:cNvSpPr txBox="1">
            <a:spLocks noGrp="1"/>
          </p:cNvSpPr>
          <p:nvPr>
            <p:ph type="body" idx="3"/>
          </p:nvPr>
        </p:nvSpPr>
        <p:spPr>
          <a:xfrm>
            <a:off x="6193368" y="1535113"/>
            <a:ext cx="5389033" cy="639762"/>
          </a:xfrm>
          <a:prstGeom prst="rect">
            <a:avLst/>
          </a:prstGeom>
          <a:noFill/>
          <a:ln>
            <a:noFill/>
          </a:ln>
        </p:spPr>
        <p:txBody>
          <a:bodyPr spcFirstLastPara="1" wrap="square" lIns="90000" tIns="46800" rIns="90000" bIns="46800" anchor="b" anchorCtr="0">
            <a:noAutofit/>
          </a:bodyPr>
          <a:lstStyle>
            <a:lvl1pPr marL="457200" lvl="0" indent="-228600" algn="l">
              <a:spcBef>
                <a:spcPts val="563"/>
              </a:spcBef>
              <a:spcAft>
                <a:spcPts val="0"/>
              </a:spcAft>
              <a:buSzPts val="2400"/>
              <a:buNone/>
              <a:defRPr sz="2400" b="1"/>
            </a:lvl1pPr>
            <a:lvl2pPr marL="914400" lvl="1" indent="-228600" algn="l">
              <a:spcBef>
                <a:spcPts val="338"/>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228600" algn="l">
              <a:spcBef>
                <a:spcPts val="300"/>
              </a:spcBef>
              <a:spcAft>
                <a:spcPts val="0"/>
              </a:spcAft>
              <a:buSzPts val="1600"/>
              <a:buNone/>
              <a:defRPr sz="1600" b="1"/>
            </a:lvl6pPr>
            <a:lvl7pPr marL="3200400" lvl="6" indent="-228600" algn="l">
              <a:spcBef>
                <a:spcPts val="300"/>
              </a:spcBef>
              <a:spcAft>
                <a:spcPts val="0"/>
              </a:spcAft>
              <a:buSzPts val="1600"/>
              <a:buNone/>
              <a:defRPr sz="1600" b="1"/>
            </a:lvl7pPr>
            <a:lvl8pPr marL="3657600" lvl="7" indent="-228600" algn="l">
              <a:spcBef>
                <a:spcPts val="300"/>
              </a:spcBef>
              <a:spcAft>
                <a:spcPts val="0"/>
              </a:spcAft>
              <a:buSzPts val="1600"/>
              <a:buNone/>
              <a:defRPr sz="1600" b="1"/>
            </a:lvl8pPr>
            <a:lvl9pPr marL="4114800" lvl="8" indent="-228600" algn="l">
              <a:spcBef>
                <a:spcPts val="300"/>
              </a:spcBef>
              <a:spcAft>
                <a:spcPts val="300"/>
              </a:spcAft>
              <a:buSzPts val="1600"/>
              <a:buNone/>
              <a:defRPr sz="1600" b="1"/>
            </a:lvl9pPr>
          </a:lstStyle>
          <a:p>
            <a:endParaRPr/>
          </a:p>
        </p:txBody>
      </p:sp>
      <p:sp>
        <p:nvSpPr>
          <p:cNvPr id="46" name="Google Shape;46;p34"/>
          <p:cNvSpPr txBox="1">
            <a:spLocks noGrp="1"/>
          </p:cNvSpPr>
          <p:nvPr>
            <p:ph type="body" idx="4"/>
          </p:nvPr>
        </p:nvSpPr>
        <p:spPr>
          <a:xfrm>
            <a:off x="6193368" y="2174875"/>
            <a:ext cx="5389033" cy="3951288"/>
          </a:xfrm>
          <a:prstGeom prst="rect">
            <a:avLst/>
          </a:prstGeom>
          <a:noFill/>
          <a:ln>
            <a:noFill/>
          </a:ln>
        </p:spPr>
        <p:txBody>
          <a:bodyPr spcFirstLastPara="1" wrap="square" lIns="90000" tIns="46800" rIns="90000" bIns="46800" anchor="t" anchorCtr="0">
            <a:noAutofit/>
          </a:bodyPr>
          <a:lstStyle>
            <a:lvl1pPr marL="457200" lvl="0" indent="-381000" algn="l">
              <a:spcBef>
                <a:spcPts val="563"/>
              </a:spcBef>
              <a:spcAft>
                <a:spcPts val="0"/>
              </a:spcAft>
              <a:buSzPts val="2400"/>
              <a:buChar char="•"/>
              <a:defRPr sz="2400"/>
            </a:lvl1pPr>
            <a:lvl2pPr marL="914400" lvl="1" indent="-355600" algn="l">
              <a:spcBef>
                <a:spcPts val="338"/>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30200" algn="l">
              <a:spcBef>
                <a:spcPts val="300"/>
              </a:spcBef>
              <a:spcAft>
                <a:spcPts val="0"/>
              </a:spcAft>
              <a:buSzPts val="1600"/>
              <a:buChar char="–"/>
              <a:defRPr sz="1600"/>
            </a:lvl6pPr>
            <a:lvl7pPr marL="3200400" lvl="6" indent="-330200" algn="l">
              <a:spcBef>
                <a:spcPts val="300"/>
              </a:spcBef>
              <a:spcAft>
                <a:spcPts val="0"/>
              </a:spcAft>
              <a:buSzPts val="1600"/>
              <a:buChar char="–"/>
              <a:defRPr sz="1600"/>
            </a:lvl7pPr>
            <a:lvl8pPr marL="3657600" lvl="7" indent="-330200" algn="l">
              <a:spcBef>
                <a:spcPts val="300"/>
              </a:spcBef>
              <a:spcAft>
                <a:spcPts val="0"/>
              </a:spcAft>
              <a:buSzPts val="1600"/>
              <a:buChar char="–"/>
              <a:defRPr sz="1600"/>
            </a:lvl8pPr>
            <a:lvl9pPr marL="4114800" lvl="8" indent="-330200" algn="l">
              <a:spcBef>
                <a:spcPts val="300"/>
              </a:spcBef>
              <a:spcAft>
                <a:spcPts val="300"/>
              </a:spcAft>
              <a:buSzPts val="1600"/>
              <a:buChar char="–"/>
              <a:defRPr sz="1600"/>
            </a:lvl9pPr>
          </a:lstStyle>
          <a:p>
            <a:endParaRPr/>
          </a:p>
        </p:txBody>
      </p:sp>
      <p:sp>
        <p:nvSpPr>
          <p:cNvPr id="47" name="Google Shape;47;p34"/>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8" name="Google Shape;48;p34"/>
          <p:cNvPicPr preferRelativeResize="0"/>
          <p:nvPr/>
        </p:nvPicPr>
        <p:blipFill rotWithShape="1">
          <a:blip r:embed="rId2">
            <a:alphaModFix/>
          </a:blip>
          <a:srcRect/>
          <a:stretch/>
        </p:blipFill>
        <p:spPr>
          <a:xfrm>
            <a:off x="7650278" y="152400"/>
            <a:ext cx="4336405" cy="685800"/>
          </a:xfrm>
          <a:prstGeom prst="rect">
            <a:avLst/>
          </a:prstGeom>
          <a:noFill/>
          <a:ln>
            <a:noFill/>
          </a:ln>
        </p:spPr>
      </p:pic>
      <p:pic>
        <p:nvPicPr>
          <p:cNvPr id="49" name="Google Shape;49;p34"/>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50" name="Google Shape;50;p34"/>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51" name="Google Shape;51;p34"/>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52" name="Google Shape;52;p34"/>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35"/>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5" name="Google Shape;55;p35"/>
          <p:cNvPicPr preferRelativeResize="0"/>
          <p:nvPr/>
        </p:nvPicPr>
        <p:blipFill rotWithShape="1">
          <a:blip r:embed="rId2">
            <a:alphaModFix/>
          </a:blip>
          <a:srcRect/>
          <a:stretch/>
        </p:blipFill>
        <p:spPr>
          <a:xfrm>
            <a:off x="7650278" y="152400"/>
            <a:ext cx="4336405" cy="685800"/>
          </a:xfrm>
          <a:prstGeom prst="rect">
            <a:avLst/>
          </a:prstGeom>
          <a:noFill/>
          <a:ln>
            <a:noFill/>
          </a:ln>
        </p:spPr>
      </p:pic>
      <p:pic>
        <p:nvPicPr>
          <p:cNvPr id="56" name="Google Shape;56;p35"/>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57" name="Google Shape;57;p35"/>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58" name="Google Shape;58;p35"/>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59" name="Google Shape;59;p35"/>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0"/>
        <p:cNvGrpSpPr/>
        <p:nvPr/>
      </p:nvGrpSpPr>
      <p:grpSpPr>
        <a:xfrm>
          <a:off x="0" y="0"/>
          <a:ext cx="0" cy="0"/>
          <a:chOff x="0" y="0"/>
          <a:chExt cx="0" cy="0"/>
        </a:xfrm>
      </p:grpSpPr>
      <p:sp>
        <p:nvSpPr>
          <p:cNvPr id="61" name="Google Shape;61;p36"/>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36"/>
          <p:cNvPicPr preferRelativeResize="0"/>
          <p:nvPr/>
        </p:nvPicPr>
        <p:blipFill rotWithShape="1">
          <a:blip r:embed="rId2">
            <a:alphaModFix/>
          </a:blip>
          <a:srcRect/>
          <a:stretch/>
        </p:blipFill>
        <p:spPr>
          <a:xfrm>
            <a:off x="7650278" y="152400"/>
            <a:ext cx="4336405" cy="685800"/>
          </a:xfrm>
          <a:prstGeom prst="rect">
            <a:avLst/>
          </a:prstGeom>
          <a:noFill/>
          <a:ln>
            <a:noFill/>
          </a:ln>
        </p:spPr>
      </p:pic>
      <p:pic>
        <p:nvPicPr>
          <p:cNvPr id="63" name="Google Shape;63;p36"/>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64" name="Google Shape;64;p36"/>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65" name="Google Shape;65;p36"/>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66" name="Google Shape;66;p36"/>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7"/>
        <p:cNvGrpSpPr/>
        <p:nvPr/>
      </p:nvGrpSpPr>
      <p:grpSpPr>
        <a:xfrm>
          <a:off x="0" y="0"/>
          <a:ext cx="0" cy="0"/>
          <a:chOff x="0" y="0"/>
          <a:chExt cx="0" cy="0"/>
        </a:xfrm>
      </p:grpSpPr>
      <p:sp>
        <p:nvSpPr>
          <p:cNvPr id="68" name="Google Shape;68;p37"/>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a:spcBef>
                <a:spcPts val="0"/>
              </a:spcBef>
              <a:spcAft>
                <a:spcPts val="0"/>
              </a:spcAft>
              <a:buNone/>
              <a:defRPr sz="1000" b="1">
                <a:solidFill>
                  <a:schemeClr val="lt1"/>
                </a:solidFill>
                <a:latin typeface="Arial"/>
                <a:ea typeface="Arial"/>
                <a:cs typeface="Arial"/>
                <a:sym typeface="Arial"/>
              </a:defRPr>
            </a:lvl1pPr>
            <a:lvl2pPr marL="0" marR="0" lvl="1" indent="0" algn="r">
              <a:spcBef>
                <a:spcPts val="0"/>
              </a:spcBef>
              <a:spcAft>
                <a:spcPts val="0"/>
              </a:spcAft>
              <a:buNone/>
              <a:defRPr sz="1000" b="1">
                <a:solidFill>
                  <a:schemeClr val="lt1"/>
                </a:solidFill>
                <a:latin typeface="Arial"/>
                <a:ea typeface="Arial"/>
                <a:cs typeface="Arial"/>
                <a:sym typeface="Arial"/>
              </a:defRPr>
            </a:lvl2pPr>
            <a:lvl3pPr marL="0" marR="0" lvl="2" indent="0" algn="r">
              <a:spcBef>
                <a:spcPts val="0"/>
              </a:spcBef>
              <a:spcAft>
                <a:spcPts val="0"/>
              </a:spcAft>
              <a:buNone/>
              <a:defRPr sz="1000" b="1">
                <a:solidFill>
                  <a:schemeClr val="lt1"/>
                </a:solidFill>
                <a:latin typeface="Arial"/>
                <a:ea typeface="Arial"/>
                <a:cs typeface="Arial"/>
                <a:sym typeface="Arial"/>
              </a:defRPr>
            </a:lvl3pPr>
            <a:lvl4pPr marL="0" marR="0" lvl="3" indent="0" algn="r">
              <a:spcBef>
                <a:spcPts val="0"/>
              </a:spcBef>
              <a:spcAft>
                <a:spcPts val="0"/>
              </a:spcAft>
              <a:buNone/>
              <a:defRPr sz="1000" b="1">
                <a:solidFill>
                  <a:schemeClr val="lt1"/>
                </a:solidFill>
                <a:latin typeface="Arial"/>
                <a:ea typeface="Arial"/>
                <a:cs typeface="Arial"/>
                <a:sym typeface="Arial"/>
              </a:defRPr>
            </a:lvl4pPr>
            <a:lvl5pPr marL="0" marR="0" lvl="4" indent="0" algn="r">
              <a:spcBef>
                <a:spcPts val="0"/>
              </a:spcBef>
              <a:spcAft>
                <a:spcPts val="0"/>
              </a:spcAft>
              <a:buNone/>
              <a:defRPr sz="1000" b="1">
                <a:solidFill>
                  <a:schemeClr val="lt1"/>
                </a:solidFill>
                <a:latin typeface="Arial"/>
                <a:ea typeface="Arial"/>
                <a:cs typeface="Arial"/>
                <a:sym typeface="Arial"/>
              </a:defRPr>
            </a:lvl5pPr>
            <a:lvl6pPr marL="0" marR="0" lvl="5" indent="0" algn="r">
              <a:spcBef>
                <a:spcPts val="0"/>
              </a:spcBef>
              <a:spcAft>
                <a:spcPts val="0"/>
              </a:spcAft>
              <a:buNone/>
              <a:defRPr sz="1000" b="1">
                <a:solidFill>
                  <a:schemeClr val="lt1"/>
                </a:solidFill>
                <a:latin typeface="Arial"/>
                <a:ea typeface="Arial"/>
                <a:cs typeface="Arial"/>
                <a:sym typeface="Arial"/>
              </a:defRPr>
            </a:lvl6pPr>
            <a:lvl7pPr marL="0" marR="0" lvl="6" indent="0" algn="r">
              <a:spcBef>
                <a:spcPts val="0"/>
              </a:spcBef>
              <a:spcAft>
                <a:spcPts val="0"/>
              </a:spcAft>
              <a:buNone/>
              <a:defRPr sz="1000" b="1">
                <a:solidFill>
                  <a:schemeClr val="lt1"/>
                </a:solidFill>
                <a:latin typeface="Arial"/>
                <a:ea typeface="Arial"/>
                <a:cs typeface="Arial"/>
                <a:sym typeface="Arial"/>
              </a:defRPr>
            </a:lvl7pPr>
            <a:lvl8pPr marL="0" marR="0" lvl="7" indent="0" algn="r">
              <a:spcBef>
                <a:spcPts val="0"/>
              </a:spcBef>
              <a:spcAft>
                <a:spcPts val="0"/>
              </a:spcAft>
              <a:buNone/>
              <a:defRPr sz="1000" b="1">
                <a:solidFill>
                  <a:schemeClr val="lt1"/>
                </a:solidFill>
                <a:latin typeface="Arial"/>
                <a:ea typeface="Arial"/>
                <a:cs typeface="Arial"/>
                <a:sym typeface="Arial"/>
              </a:defRPr>
            </a:lvl8pPr>
            <a:lvl9pPr marL="0" marR="0" lvl="8" indent="0" algn="r">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9" name="Google Shape;69;p37"/>
          <p:cNvPicPr preferRelativeResize="0"/>
          <p:nvPr/>
        </p:nvPicPr>
        <p:blipFill rotWithShape="1">
          <a:blip r:embed="rId2">
            <a:alphaModFix/>
          </a:blip>
          <a:srcRect/>
          <a:stretch/>
        </p:blipFill>
        <p:spPr>
          <a:xfrm>
            <a:off x="7650278" y="152400"/>
            <a:ext cx="4336405" cy="685800"/>
          </a:xfrm>
          <a:prstGeom prst="rect">
            <a:avLst/>
          </a:prstGeom>
          <a:noFill/>
          <a:ln>
            <a:noFill/>
          </a:ln>
        </p:spPr>
      </p:pic>
      <p:pic>
        <p:nvPicPr>
          <p:cNvPr id="70" name="Google Shape;70;p37"/>
          <p:cNvPicPr preferRelativeResize="0"/>
          <p:nvPr/>
        </p:nvPicPr>
        <p:blipFill rotWithShape="1">
          <a:blip r:embed="rId2">
            <a:alphaModFix/>
          </a:blip>
          <a:srcRect/>
          <a:stretch/>
        </p:blipFill>
        <p:spPr>
          <a:xfrm>
            <a:off x="205316" y="152400"/>
            <a:ext cx="4336405" cy="685800"/>
          </a:xfrm>
          <a:prstGeom prst="rect">
            <a:avLst/>
          </a:prstGeom>
          <a:noFill/>
          <a:ln>
            <a:noFill/>
          </a:ln>
        </p:spPr>
      </p:pic>
      <p:sp>
        <p:nvSpPr>
          <p:cNvPr id="71" name="Google Shape;71;p37"/>
          <p:cNvSpPr/>
          <p:nvPr/>
        </p:nvSpPr>
        <p:spPr>
          <a:xfrm>
            <a:off x="1143000" y="152400"/>
            <a:ext cx="9906000" cy="685800"/>
          </a:xfrm>
          <a:prstGeom prst="rect">
            <a:avLst/>
          </a:prstGeom>
          <a:solidFill>
            <a:srgbClr val="ECEC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endParaRPr sz="1800" b="1" i="0" u="none" strike="noStrike" cap="none">
              <a:solidFill>
                <a:srgbClr val="000000"/>
              </a:solidFill>
              <a:latin typeface="Arial"/>
              <a:ea typeface="Arial"/>
              <a:cs typeface="Arial"/>
              <a:sym typeface="Arial"/>
            </a:endParaRPr>
          </a:p>
        </p:txBody>
      </p:sp>
      <p:sp>
        <p:nvSpPr>
          <p:cNvPr id="72" name="Google Shape;72;p37"/>
          <p:cNvSpPr txBox="1">
            <a:spLocks noGrp="1"/>
          </p:cNvSpPr>
          <p:nvPr>
            <p:ph type="title"/>
          </p:nvPr>
        </p:nvSpPr>
        <p:spPr>
          <a:xfrm>
            <a:off x="381000" y="152400"/>
            <a:ext cx="11353800" cy="685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1400"/>
              <a:buNone/>
              <a:defRPr sz="28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400"/>
              <a:buNone/>
              <a:defRPr sz="28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400"/>
              <a:buNone/>
              <a:defRPr sz="2800" b="1" i="0" u="none" strike="noStrike" cap="none">
                <a:solidFill>
                  <a:srgbClr val="7889FB"/>
                </a:solidFill>
                <a:latin typeface="Arial"/>
                <a:ea typeface="Arial"/>
                <a:cs typeface="Arial"/>
                <a:sym typeface="Arial"/>
              </a:defRPr>
            </a:lvl9pPr>
          </a:lstStyle>
          <a:p>
            <a:endParaRPr/>
          </a:p>
        </p:txBody>
      </p:sp>
      <p:sp>
        <p:nvSpPr>
          <p:cNvPr id="73" name="Google Shape;73;p37"/>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74"/>
        <p:cNvGrpSpPr/>
        <p:nvPr/>
      </p:nvGrpSpPr>
      <p:grpSpPr>
        <a:xfrm>
          <a:off x="0" y="0"/>
          <a:ext cx="0" cy="0"/>
          <a:chOff x="0" y="0"/>
          <a:chExt cx="0" cy="0"/>
        </a:xfrm>
      </p:grpSpPr>
      <p:sp>
        <p:nvSpPr>
          <p:cNvPr id="75" name="Google Shape;75;g2e233162c1b_3_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rgbClr val="000000"/>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rgbClr val="000000"/>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rgbClr val="000000"/>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rgbClr val="000000"/>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rgbClr val="000000"/>
                </a:solidFill>
                <a:latin typeface="Arial"/>
                <a:ea typeface="Arial"/>
                <a:cs typeface="Arial"/>
                <a:sym typeface="Arial"/>
              </a:defRPr>
            </a:lvl9pPr>
          </a:lstStyle>
          <a:p>
            <a:endParaRPr/>
          </a:p>
        </p:txBody>
      </p:sp>
      <p:sp>
        <p:nvSpPr>
          <p:cNvPr id="76" name="Google Shape;76;g2e233162c1b_3_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rgbClr val="000000"/>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800" b="1"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800" b="1"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800" b="1"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1800" b="1" i="0" u="none" strike="noStrike" cap="none">
                <a:solidFill>
                  <a:srgbClr val="000000"/>
                </a:solidFill>
                <a:latin typeface="Arial"/>
                <a:ea typeface="Arial"/>
                <a:cs typeface="Arial"/>
                <a:sym typeface="Arial"/>
              </a:defRPr>
            </a:lvl6pPr>
            <a:lvl7pPr marR="0" lvl="6" algn="l" rtl="0">
              <a:spcBef>
                <a:spcPts val="0"/>
              </a:spcBef>
              <a:spcAft>
                <a:spcPts val="0"/>
              </a:spcAft>
              <a:buSzPts val="1400"/>
              <a:buNone/>
              <a:defRPr sz="1800" b="1" i="0" u="none" strike="noStrike" cap="none">
                <a:solidFill>
                  <a:srgbClr val="000000"/>
                </a:solidFill>
                <a:latin typeface="Arial"/>
                <a:ea typeface="Arial"/>
                <a:cs typeface="Arial"/>
                <a:sym typeface="Arial"/>
              </a:defRPr>
            </a:lvl7pPr>
            <a:lvl8pPr marR="0" lvl="7" algn="l" rtl="0">
              <a:spcBef>
                <a:spcPts val="0"/>
              </a:spcBef>
              <a:spcAft>
                <a:spcPts val="0"/>
              </a:spcAft>
              <a:buSzPts val="1400"/>
              <a:buNone/>
              <a:defRPr sz="1800" b="1" i="0" u="none" strike="noStrike" cap="none">
                <a:solidFill>
                  <a:srgbClr val="000000"/>
                </a:solidFill>
                <a:latin typeface="Arial"/>
                <a:ea typeface="Arial"/>
                <a:cs typeface="Arial"/>
                <a:sym typeface="Arial"/>
              </a:defRPr>
            </a:lvl8pPr>
            <a:lvl9pPr marR="0" lvl="8" algn="l" rtl="0">
              <a:spcBef>
                <a:spcPts val="0"/>
              </a:spcBef>
              <a:spcAft>
                <a:spcPts val="0"/>
              </a:spcAft>
              <a:buSzPts val="1400"/>
              <a:buNone/>
              <a:defRPr sz="1800" b="1" i="0" u="none" strike="noStrike" cap="none">
                <a:solidFill>
                  <a:srgbClr val="000000"/>
                </a:solidFill>
                <a:latin typeface="Arial"/>
                <a:ea typeface="Arial"/>
                <a:cs typeface="Arial"/>
                <a:sym typeface="Arial"/>
              </a:defRPr>
            </a:lvl9pPr>
          </a:lstStyle>
          <a:p>
            <a:endParaRPr/>
          </a:p>
        </p:txBody>
      </p:sp>
      <p:sp>
        <p:nvSpPr>
          <p:cNvPr id="77" name="Google Shape;77;g2e233162c1b_3_6"/>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2.png"/><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11">
            <a:alphaModFix/>
          </a:blip>
          <a:srcRect/>
          <a:stretch/>
        </p:blipFill>
        <p:spPr>
          <a:xfrm>
            <a:off x="-2" y="6317746"/>
            <a:ext cx="12192002" cy="548640"/>
          </a:xfrm>
          <a:prstGeom prst="rect">
            <a:avLst/>
          </a:prstGeom>
          <a:noFill/>
          <a:ln>
            <a:noFill/>
          </a:ln>
        </p:spPr>
      </p:pic>
      <p:sp>
        <p:nvSpPr>
          <p:cNvPr id="11" name="Google Shape;11;p27"/>
          <p:cNvSpPr txBox="1">
            <a:spLocks noGrp="1"/>
          </p:cNvSpPr>
          <p:nvPr>
            <p:ph type="body" idx="1"/>
          </p:nvPr>
        </p:nvSpPr>
        <p:spPr>
          <a:xfrm>
            <a:off x="205317" y="1576389"/>
            <a:ext cx="11707283" cy="2924175"/>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563"/>
              </a:spcBef>
              <a:spcAft>
                <a:spcPts val="0"/>
              </a:spcAft>
              <a:buClr>
                <a:srgbClr val="00664D"/>
              </a:buClr>
              <a:buSzPts val="3200"/>
              <a:buFont typeface="Arial"/>
              <a:buChar char="•"/>
              <a:defRPr sz="3200" b="1" i="0" u="none" strike="noStrike" cap="none">
                <a:solidFill>
                  <a:srgbClr val="000000"/>
                </a:solidFill>
                <a:latin typeface="Arial"/>
                <a:ea typeface="Arial"/>
                <a:cs typeface="Arial"/>
                <a:sym typeface="Arial"/>
              </a:defRPr>
            </a:lvl1pPr>
            <a:lvl2pPr marL="914400" marR="0" lvl="1" indent="-330200" algn="l" rtl="0">
              <a:spcBef>
                <a:spcPts val="338"/>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6pPr>
            <a:lvl7pPr marL="3200400" marR="0" lvl="6"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7pPr>
            <a:lvl8pPr marL="3657600" marR="0" lvl="7"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8pPr>
            <a:lvl9pPr marL="4114800" marR="0" lvl="8" indent="-330200" algn="l" rtl="0">
              <a:spcBef>
                <a:spcPts val="300"/>
              </a:spcBef>
              <a:spcAft>
                <a:spcPts val="300"/>
              </a:spcAft>
              <a:buClr>
                <a:srgbClr val="7889FB"/>
              </a:buClr>
              <a:buSzPts val="1600"/>
              <a:buFont typeface="Arial"/>
              <a:buChar char="–"/>
              <a:defRPr sz="1600" b="0" i="0" u="none" strike="noStrike" cap="none">
                <a:solidFill>
                  <a:srgbClr val="000000"/>
                </a:solidFill>
                <a:latin typeface="Arial"/>
                <a:ea typeface="Arial"/>
                <a:cs typeface="Arial"/>
                <a:sym typeface="Arial"/>
              </a:defRPr>
            </a:lvl9pPr>
          </a:lstStyle>
          <a:p>
            <a:endParaRPr/>
          </a:p>
        </p:txBody>
      </p:sp>
      <p:sp>
        <p:nvSpPr>
          <p:cNvPr id="12" name="Google Shape;12;p27"/>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lvl1pPr marL="0" marR="0" lvl="0" indent="0" algn="r" rtl="0">
              <a:spcBef>
                <a:spcPts val="0"/>
              </a:spcBef>
              <a:spcAft>
                <a:spcPts val="0"/>
              </a:spcAft>
              <a:buNone/>
              <a:defRPr sz="1000" b="1"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000" b="1"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000" b="1"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000" b="1"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000" b="1"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000" b="1"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000" b="1"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000" b="1"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0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27"/>
          <p:cNvPicPr preferRelativeResize="0"/>
          <p:nvPr/>
        </p:nvPicPr>
        <p:blipFill rotWithShape="1">
          <a:blip r:embed="rId12">
            <a:alphaModFix/>
          </a:blip>
          <a:srcRect/>
          <a:stretch/>
        </p:blipFill>
        <p:spPr>
          <a:xfrm>
            <a:off x="10212802" y="6437598"/>
            <a:ext cx="1309410" cy="288356"/>
          </a:xfrm>
          <a:prstGeom prst="rect">
            <a:avLst/>
          </a:prstGeom>
          <a:noFill/>
          <a:ln>
            <a:noFill/>
          </a:ln>
        </p:spPr>
      </p:pic>
      <p:sp>
        <p:nvSpPr>
          <p:cNvPr id="14" name="Google Shape;14;p27"/>
          <p:cNvSpPr txBox="1"/>
          <p:nvPr/>
        </p:nvSpPr>
        <p:spPr>
          <a:xfrm>
            <a:off x="225369" y="6468847"/>
            <a:ext cx="39687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0" i="0" u="none" strike="noStrike" cap="none">
                <a:solidFill>
                  <a:srgbClr val="B4B4B4"/>
                </a:solidFill>
                <a:latin typeface="Arial"/>
                <a:ea typeface="Arial"/>
                <a:cs typeface="Arial"/>
                <a:sym typeface="Arial"/>
              </a:rPr>
              <a:t>BAN CHIẾN LƯỢC TẬP ĐOÀN</a:t>
            </a:r>
            <a:endParaRPr/>
          </a:p>
        </p:txBody>
      </p:sp>
      <p:sp>
        <p:nvSpPr>
          <p:cNvPr id="15" name="Google Shape;15;p27"/>
          <p:cNvSpPr txBox="1"/>
          <p:nvPr/>
        </p:nvSpPr>
        <p:spPr>
          <a:xfrm>
            <a:off x="152400" y="6324600"/>
            <a:ext cx="3810000" cy="5334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10">
            <a:alphaModFix/>
          </a:blip>
          <a:srcRect/>
          <a:stretch/>
        </p:blipFill>
        <p:spPr>
          <a:xfrm>
            <a:off x="-3" y="6317747"/>
            <a:ext cx="12192003" cy="548640"/>
          </a:xfrm>
          <a:prstGeom prst="rect">
            <a:avLst/>
          </a:prstGeom>
          <a:noFill/>
          <a:ln>
            <a:noFill/>
          </a:ln>
        </p:spPr>
      </p:pic>
      <p:sp>
        <p:nvSpPr>
          <p:cNvPr id="80" name="Google Shape;80;p31"/>
          <p:cNvSpPr txBox="1">
            <a:spLocks noGrp="1"/>
          </p:cNvSpPr>
          <p:nvPr>
            <p:ph type="body" idx="1"/>
          </p:nvPr>
        </p:nvSpPr>
        <p:spPr>
          <a:xfrm>
            <a:off x="205317" y="1576390"/>
            <a:ext cx="11707283" cy="2924175"/>
          </a:xfrm>
          <a:prstGeom prst="rect">
            <a:avLst/>
          </a:prstGeom>
          <a:noFill/>
          <a:ln>
            <a:noFill/>
          </a:ln>
        </p:spPr>
        <p:txBody>
          <a:bodyPr spcFirstLastPara="1" wrap="square" lIns="90000" tIns="46800" rIns="90000" bIns="46800" anchor="t" anchorCtr="0">
            <a:noAutofit/>
          </a:bodyPr>
          <a:lstStyle>
            <a:lvl1pPr marL="457200" marR="0" lvl="0" indent="-431800" algn="l" rtl="0">
              <a:spcBef>
                <a:spcPts val="560"/>
              </a:spcBef>
              <a:spcAft>
                <a:spcPts val="0"/>
              </a:spcAft>
              <a:buClr>
                <a:srgbClr val="00664D"/>
              </a:buClr>
              <a:buSzPts val="3200"/>
              <a:buFont typeface="Arial"/>
              <a:buChar char="•"/>
              <a:defRPr sz="3200" b="1" i="0" u="none" strike="noStrike" cap="none">
                <a:solidFill>
                  <a:srgbClr val="000000"/>
                </a:solidFill>
                <a:latin typeface="Arial"/>
                <a:ea typeface="Arial"/>
                <a:cs typeface="Arial"/>
                <a:sym typeface="Arial"/>
              </a:defRPr>
            </a:lvl1pPr>
            <a:lvl2pPr marL="914400" marR="0" lvl="1" indent="-330200" algn="l" rtl="0">
              <a:spcBef>
                <a:spcPts val="34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spcBef>
                <a:spcPts val="300"/>
              </a:spcBef>
              <a:spcAft>
                <a:spcPts val="0"/>
              </a:spcAft>
              <a:buClr>
                <a:srgbClr val="00664D"/>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6pPr>
            <a:lvl7pPr marL="3200400" marR="0" lvl="6"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7pPr>
            <a:lvl8pPr marL="3657600" marR="0" lvl="7" indent="-330200" algn="l" rtl="0">
              <a:spcBef>
                <a:spcPts val="300"/>
              </a:spcBef>
              <a:spcAft>
                <a:spcPts val="0"/>
              </a:spcAft>
              <a:buClr>
                <a:srgbClr val="7889FB"/>
              </a:buClr>
              <a:buSzPts val="1600"/>
              <a:buFont typeface="Arial"/>
              <a:buChar char="–"/>
              <a:defRPr sz="1600" b="0" i="0" u="none" strike="noStrike" cap="none">
                <a:solidFill>
                  <a:srgbClr val="000000"/>
                </a:solidFill>
                <a:latin typeface="Arial"/>
                <a:ea typeface="Arial"/>
                <a:cs typeface="Arial"/>
                <a:sym typeface="Arial"/>
              </a:defRPr>
            </a:lvl8pPr>
            <a:lvl9pPr marL="4114800" marR="0" lvl="8" indent="-330200" algn="l" rtl="0">
              <a:spcBef>
                <a:spcPts val="300"/>
              </a:spcBef>
              <a:spcAft>
                <a:spcPts val="300"/>
              </a:spcAft>
              <a:buClr>
                <a:srgbClr val="7889FB"/>
              </a:buClr>
              <a:buSzPts val="1600"/>
              <a:buFont typeface="Arial"/>
              <a:buChar char="–"/>
              <a:defRPr sz="1600" b="0" i="0" u="none" strike="noStrike" cap="none">
                <a:solidFill>
                  <a:srgbClr val="000000"/>
                </a:solidFill>
                <a:latin typeface="Arial"/>
                <a:ea typeface="Arial"/>
                <a:cs typeface="Arial"/>
                <a:sym typeface="Arial"/>
              </a:defRPr>
            </a:lvl9pPr>
          </a:lstStyle>
          <a:p>
            <a:endParaRPr/>
          </a:p>
        </p:txBody>
      </p:sp>
      <p:sp>
        <p:nvSpPr>
          <p:cNvPr id="81" name="Google Shape;81;p31"/>
          <p:cNvSpPr txBox="1">
            <a:spLocks noGrp="1"/>
          </p:cNvSpPr>
          <p:nvPr>
            <p:ph type="sldNum" idx="12"/>
          </p:nvPr>
        </p:nvSpPr>
        <p:spPr>
          <a:xfrm>
            <a:off x="11104035" y="6630989"/>
            <a:ext cx="895351" cy="150812"/>
          </a:xfrm>
          <a:prstGeom prst="rect">
            <a:avLst/>
          </a:prstGeom>
          <a:noFill/>
          <a:ln>
            <a:noFill/>
          </a:ln>
        </p:spPr>
        <p:txBody>
          <a:bodyPr spcFirstLastPara="1" wrap="square" lIns="0" tIns="0" rIns="0" bIns="0" anchor="t" anchorCtr="0">
            <a:noAutofit/>
          </a:bodyPr>
          <a:lstStyle>
            <a:lvl1pPr marL="0" marR="0" lvl="0" indent="0" algn="r" rtl="0">
              <a:spcBef>
                <a:spcPts val="0"/>
              </a:spcBef>
              <a:spcAft>
                <a:spcPts val="0"/>
              </a:spcAft>
              <a:buNone/>
              <a:defRPr sz="1000" b="1">
                <a:solidFill>
                  <a:schemeClr val="lt1"/>
                </a:solidFill>
                <a:latin typeface="Arial"/>
                <a:ea typeface="Arial"/>
                <a:cs typeface="Arial"/>
                <a:sym typeface="Arial"/>
              </a:defRPr>
            </a:lvl1pPr>
            <a:lvl2pPr marL="0" marR="0" lvl="1" indent="0" algn="r" rtl="0">
              <a:spcBef>
                <a:spcPts val="0"/>
              </a:spcBef>
              <a:spcAft>
                <a:spcPts val="0"/>
              </a:spcAft>
              <a:buNone/>
              <a:defRPr sz="1000" b="1">
                <a:solidFill>
                  <a:schemeClr val="lt1"/>
                </a:solidFill>
                <a:latin typeface="Arial"/>
                <a:ea typeface="Arial"/>
                <a:cs typeface="Arial"/>
                <a:sym typeface="Arial"/>
              </a:defRPr>
            </a:lvl2pPr>
            <a:lvl3pPr marL="0" marR="0" lvl="2" indent="0" algn="r" rtl="0">
              <a:spcBef>
                <a:spcPts val="0"/>
              </a:spcBef>
              <a:spcAft>
                <a:spcPts val="0"/>
              </a:spcAft>
              <a:buNone/>
              <a:defRPr sz="1000" b="1">
                <a:solidFill>
                  <a:schemeClr val="lt1"/>
                </a:solidFill>
                <a:latin typeface="Arial"/>
                <a:ea typeface="Arial"/>
                <a:cs typeface="Arial"/>
                <a:sym typeface="Arial"/>
              </a:defRPr>
            </a:lvl3pPr>
            <a:lvl4pPr marL="0" marR="0" lvl="3" indent="0" algn="r" rtl="0">
              <a:spcBef>
                <a:spcPts val="0"/>
              </a:spcBef>
              <a:spcAft>
                <a:spcPts val="0"/>
              </a:spcAft>
              <a:buNone/>
              <a:defRPr sz="1000" b="1">
                <a:solidFill>
                  <a:schemeClr val="lt1"/>
                </a:solidFill>
                <a:latin typeface="Arial"/>
                <a:ea typeface="Arial"/>
                <a:cs typeface="Arial"/>
                <a:sym typeface="Arial"/>
              </a:defRPr>
            </a:lvl4pPr>
            <a:lvl5pPr marL="0" marR="0" lvl="4" indent="0" algn="r" rtl="0">
              <a:spcBef>
                <a:spcPts val="0"/>
              </a:spcBef>
              <a:spcAft>
                <a:spcPts val="0"/>
              </a:spcAft>
              <a:buNone/>
              <a:defRPr sz="1000" b="1">
                <a:solidFill>
                  <a:schemeClr val="lt1"/>
                </a:solidFill>
                <a:latin typeface="Arial"/>
                <a:ea typeface="Arial"/>
                <a:cs typeface="Arial"/>
                <a:sym typeface="Arial"/>
              </a:defRPr>
            </a:lvl5pPr>
            <a:lvl6pPr marL="0" marR="0" lvl="5" indent="0" algn="r" rtl="0">
              <a:spcBef>
                <a:spcPts val="0"/>
              </a:spcBef>
              <a:spcAft>
                <a:spcPts val="0"/>
              </a:spcAft>
              <a:buNone/>
              <a:defRPr sz="1000" b="1">
                <a:solidFill>
                  <a:schemeClr val="lt1"/>
                </a:solidFill>
                <a:latin typeface="Arial"/>
                <a:ea typeface="Arial"/>
                <a:cs typeface="Arial"/>
                <a:sym typeface="Arial"/>
              </a:defRPr>
            </a:lvl6pPr>
            <a:lvl7pPr marL="0" marR="0" lvl="6" indent="0" algn="r" rtl="0">
              <a:spcBef>
                <a:spcPts val="0"/>
              </a:spcBef>
              <a:spcAft>
                <a:spcPts val="0"/>
              </a:spcAft>
              <a:buNone/>
              <a:defRPr sz="1000" b="1">
                <a:solidFill>
                  <a:schemeClr val="lt1"/>
                </a:solidFill>
                <a:latin typeface="Arial"/>
                <a:ea typeface="Arial"/>
                <a:cs typeface="Arial"/>
                <a:sym typeface="Arial"/>
              </a:defRPr>
            </a:lvl7pPr>
            <a:lvl8pPr marL="0" marR="0" lvl="7" indent="0" algn="r" rtl="0">
              <a:spcBef>
                <a:spcPts val="0"/>
              </a:spcBef>
              <a:spcAft>
                <a:spcPts val="0"/>
              </a:spcAft>
              <a:buNone/>
              <a:defRPr sz="1000" b="1">
                <a:solidFill>
                  <a:schemeClr val="lt1"/>
                </a:solidFill>
                <a:latin typeface="Arial"/>
                <a:ea typeface="Arial"/>
                <a:cs typeface="Arial"/>
                <a:sym typeface="Arial"/>
              </a:defRPr>
            </a:lvl8pPr>
            <a:lvl9pPr marL="0" marR="0" lvl="8" indent="0" algn="r" rtl="0">
              <a:spcBef>
                <a:spcPts val="0"/>
              </a:spcBef>
              <a:spcAft>
                <a:spcPts val="0"/>
              </a:spcAft>
              <a:buNone/>
              <a:defRPr sz="10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2" name="Google Shape;82;p31"/>
          <p:cNvPicPr preferRelativeResize="0"/>
          <p:nvPr/>
        </p:nvPicPr>
        <p:blipFill rotWithShape="1">
          <a:blip r:embed="rId11">
            <a:alphaModFix/>
          </a:blip>
          <a:srcRect/>
          <a:stretch/>
        </p:blipFill>
        <p:spPr>
          <a:xfrm>
            <a:off x="10212801" y="6437599"/>
            <a:ext cx="1309411" cy="288356"/>
          </a:xfrm>
          <a:prstGeom prst="rect">
            <a:avLst/>
          </a:prstGeom>
          <a:noFill/>
          <a:ln>
            <a:noFill/>
          </a:ln>
        </p:spPr>
      </p:pic>
      <p:sp>
        <p:nvSpPr>
          <p:cNvPr id="83" name="Google Shape;83;p31"/>
          <p:cNvSpPr txBox="1"/>
          <p:nvPr/>
        </p:nvSpPr>
        <p:spPr>
          <a:xfrm>
            <a:off x="225370" y="6468848"/>
            <a:ext cx="396875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0">
                <a:solidFill>
                  <a:srgbClr val="B4B4B4"/>
                </a:solidFill>
                <a:latin typeface="Arial"/>
                <a:ea typeface="Arial"/>
                <a:cs typeface="Arial"/>
                <a:sym typeface="Arial"/>
              </a:rPr>
              <a:t>BAN CHIẾN LƯỢC TẬP ĐOÀN</a:t>
            </a:r>
            <a:endParaRPr/>
          </a:p>
        </p:txBody>
      </p:sp>
      <p:sp>
        <p:nvSpPr>
          <p:cNvPr id="84" name="Google Shape;84;p31"/>
          <p:cNvSpPr txBox="1"/>
          <p:nvPr/>
        </p:nvSpPr>
        <p:spPr>
          <a:xfrm>
            <a:off x="152400" y="6324601"/>
            <a:ext cx="3810000" cy="3005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3" b="1">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peechify.com/" TargetMode="External"/><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hyperlink" Target="https://invideo.io/" TargetMode="External"/><Relationship Id="rId4" Type="http://schemas.openxmlformats.org/officeDocument/2006/relationships/hyperlink" Target="https://www.resemble.ai/"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nvideo.io/"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mindgrasp.ai/"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descript.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e233162c1b_3_68"/>
          <p:cNvSpPr txBox="1"/>
          <p:nvPr/>
        </p:nvSpPr>
        <p:spPr>
          <a:xfrm>
            <a:off x="540657" y="275745"/>
            <a:ext cx="1683600" cy="215400"/>
          </a:xfrm>
          <a:prstGeom prst="rect">
            <a:avLst/>
          </a:prstGeom>
          <a:noFill/>
          <a:ln>
            <a:noFill/>
          </a:ln>
        </p:spPr>
        <p:txBody>
          <a:bodyPr spcFirstLastPara="1" wrap="square" lIns="0" tIns="0" rIns="0" bIns="0" anchor="t" anchorCtr="0">
            <a:spAutoFit/>
          </a:bodyPr>
          <a:lstStyle/>
          <a:p>
            <a:pPr marL="0" marR="0" lvl="0" indent="0" algn="ctr" rtl="0">
              <a:lnSpc>
                <a:spcPct val="139974"/>
              </a:lnSpc>
              <a:spcBef>
                <a:spcPts val="0"/>
              </a:spcBef>
              <a:spcAft>
                <a:spcPts val="0"/>
              </a:spcAft>
              <a:buNone/>
            </a:pPr>
            <a:endParaRPr/>
          </a:p>
        </p:txBody>
      </p:sp>
      <p:sp>
        <p:nvSpPr>
          <p:cNvPr id="148" name="Google Shape;148;g2e233162c1b_3_68"/>
          <p:cNvSpPr txBox="1"/>
          <p:nvPr/>
        </p:nvSpPr>
        <p:spPr>
          <a:xfrm>
            <a:off x="1137792" y="5440947"/>
            <a:ext cx="3583200" cy="215400"/>
          </a:xfrm>
          <a:prstGeom prst="rect">
            <a:avLst/>
          </a:prstGeom>
          <a:noFill/>
          <a:ln>
            <a:noFill/>
          </a:ln>
        </p:spPr>
        <p:txBody>
          <a:bodyPr spcFirstLastPara="1" wrap="square" lIns="0" tIns="0" rIns="0" bIns="0" anchor="t" anchorCtr="0">
            <a:spAutoFit/>
          </a:bodyPr>
          <a:lstStyle/>
          <a:p>
            <a:pPr marL="0" marR="0" lvl="0" indent="0" algn="l" rtl="0">
              <a:lnSpc>
                <a:spcPct val="140039"/>
              </a:lnSpc>
              <a:spcBef>
                <a:spcPts val="0"/>
              </a:spcBef>
              <a:spcAft>
                <a:spcPts val="0"/>
              </a:spcAft>
              <a:buNone/>
            </a:pPr>
            <a:endParaRPr/>
          </a:p>
        </p:txBody>
      </p:sp>
      <p:sp>
        <p:nvSpPr>
          <p:cNvPr id="149" name="Google Shape;149;g2e233162c1b_3_68"/>
          <p:cNvSpPr txBox="1"/>
          <p:nvPr/>
        </p:nvSpPr>
        <p:spPr>
          <a:xfrm>
            <a:off x="578650" y="1970875"/>
            <a:ext cx="6745800" cy="1508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a:solidFill>
                  <a:srgbClr val="ED1B2F"/>
                </a:solidFill>
                <a:latin typeface="Arial"/>
                <a:ea typeface="Arial"/>
                <a:cs typeface="Arial"/>
                <a:sym typeface="Arial"/>
              </a:rPr>
              <a:t>Multimodal AI Studio Platform</a:t>
            </a:r>
            <a:endParaRPr>
              <a:solidFill>
                <a:srgbClr val="ED1B2F"/>
              </a:solidFill>
            </a:endParaRPr>
          </a:p>
          <a:p>
            <a:pPr marL="0" marR="0" lvl="0" indent="0" algn="l" rtl="0">
              <a:lnSpc>
                <a:spcPct val="100000"/>
              </a:lnSpc>
              <a:spcBef>
                <a:spcPts val="1200"/>
              </a:spcBef>
              <a:spcAft>
                <a:spcPts val="0"/>
              </a:spcAft>
              <a:buNone/>
            </a:pPr>
            <a:r>
              <a:rPr lang="en-US" sz="2800" b="0" i="1">
                <a:solidFill>
                  <a:srgbClr val="ED1B2F"/>
                </a:solidFill>
                <a:latin typeface="Arial"/>
                <a:ea typeface="Arial"/>
                <a:cs typeface="Arial"/>
                <a:sym typeface="Arial"/>
              </a:rPr>
              <a:t>Nền tảng </a:t>
            </a:r>
            <a:r>
              <a:rPr lang="en-US" sz="2800" i="1">
                <a:solidFill>
                  <a:srgbClr val="ED1B2F"/>
                </a:solidFill>
              </a:rPr>
              <a:t>phân tích và </a:t>
            </a:r>
            <a:r>
              <a:rPr lang="en-US" sz="2800" b="0" i="1">
                <a:solidFill>
                  <a:srgbClr val="ED1B2F"/>
                </a:solidFill>
                <a:latin typeface="Arial"/>
                <a:ea typeface="Arial"/>
                <a:cs typeface="Arial"/>
                <a:sym typeface="Arial"/>
              </a:rPr>
              <a:t>sáng tạo nội dung đa thể thức</a:t>
            </a:r>
            <a:endParaRPr sz="2800" b="0" i="1">
              <a:solidFill>
                <a:srgbClr val="ED1B2F"/>
              </a:solidFill>
              <a:latin typeface="Arial"/>
              <a:ea typeface="Arial"/>
              <a:cs typeface="Arial"/>
              <a:sym typeface="Arial"/>
            </a:endParaRPr>
          </a:p>
        </p:txBody>
      </p:sp>
      <p:sp>
        <p:nvSpPr>
          <p:cNvPr id="150" name="Google Shape;150;g2e233162c1b_3_68"/>
          <p:cNvSpPr txBox="1"/>
          <p:nvPr/>
        </p:nvSpPr>
        <p:spPr>
          <a:xfrm>
            <a:off x="685800" y="4110991"/>
            <a:ext cx="5140200" cy="1335600"/>
          </a:xfrm>
          <a:prstGeom prst="rect">
            <a:avLst/>
          </a:prstGeom>
          <a:noFill/>
          <a:ln>
            <a:noFill/>
          </a:ln>
        </p:spPr>
        <p:txBody>
          <a:bodyPr spcFirstLastPara="1" wrap="square" lIns="0" tIns="0" rIns="0" bIns="0" anchor="t" anchorCtr="0">
            <a:spAutoFit/>
          </a:bodyPr>
          <a:lstStyle/>
          <a:p>
            <a:pPr marL="0" marR="0" lvl="0" indent="0" algn="l" rtl="0">
              <a:lnSpc>
                <a:spcPct val="155973"/>
              </a:lnSpc>
              <a:spcBef>
                <a:spcPts val="0"/>
              </a:spcBef>
              <a:spcAft>
                <a:spcPts val="0"/>
              </a:spcAft>
              <a:buNone/>
            </a:pPr>
            <a:r>
              <a:rPr lang="en-US" sz="2100" b="1">
                <a:solidFill>
                  <a:srgbClr val="ED1B2F"/>
                </a:solidFill>
              </a:rPr>
              <a:t>Trung tâm Dịch vụ Truyền hình</a:t>
            </a:r>
            <a:endParaRPr sz="2100" b="1">
              <a:solidFill>
                <a:srgbClr val="ED1B2F"/>
              </a:solidFill>
            </a:endParaRPr>
          </a:p>
          <a:p>
            <a:pPr marL="0" marR="0" lvl="0" indent="0" algn="l" rtl="0">
              <a:lnSpc>
                <a:spcPct val="155973"/>
              </a:lnSpc>
              <a:spcBef>
                <a:spcPts val="0"/>
              </a:spcBef>
              <a:spcAft>
                <a:spcPts val="0"/>
              </a:spcAft>
              <a:buNone/>
            </a:pPr>
            <a:r>
              <a:rPr lang="en-US" sz="2100" b="1">
                <a:solidFill>
                  <a:srgbClr val="ED1B2F"/>
                </a:solidFill>
              </a:rPr>
              <a:t>Trung tâm Phân tích Dữ liệu</a:t>
            </a:r>
            <a:endParaRPr sz="2100" b="1">
              <a:solidFill>
                <a:srgbClr val="ED1B2F"/>
              </a:solidFill>
            </a:endParaRPr>
          </a:p>
          <a:p>
            <a:pPr marL="0" marR="0" lvl="0" indent="0" algn="l" rtl="0">
              <a:lnSpc>
                <a:spcPct val="155973"/>
              </a:lnSpc>
              <a:spcBef>
                <a:spcPts val="0"/>
              </a:spcBef>
              <a:spcAft>
                <a:spcPts val="0"/>
              </a:spcAft>
              <a:buNone/>
            </a:pPr>
            <a:endParaRPr sz="2126" b="1">
              <a:solidFill>
                <a:srgbClr val="000000"/>
              </a:solidFill>
              <a:latin typeface="Cabin"/>
              <a:ea typeface="Cabin"/>
              <a:cs typeface="Cabin"/>
              <a:sym typeface="Cabin"/>
            </a:endParaRPr>
          </a:p>
        </p:txBody>
      </p:sp>
      <p:sp>
        <p:nvSpPr>
          <p:cNvPr id="151" name="Google Shape;151;g2e233162c1b_3_68"/>
          <p:cNvSpPr txBox="1"/>
          <p:nvPr/>
        </p:nvSpPr>
        <p:spPr>
          <a:xfrm>
            <a:off x="708991" y="1643585"/>
            <a:ext cx="5140200" cy="327300"/>
          </a:xfrm>
          <a:prstGeom prst="rect">
            <a:avLst/>
          </a:prstGeom>
          <a:noFill/>
          <a:ln>
            <a:noFill/>
          </a:ln>
        </p:spPr>
        <p:txBody>
          <a:bodyPr spcFirstLastPara="1" wrap="square" lIns="0" tIns="0" rIns="0" bIns="0" anchor="t" anchorCtr="0">
            <a:spAutoFit/>
          </a:bodyPr>
          <a:lstStyle/>
          <a:p>
            <a:pPr marL="0" marR="0" lvl="0" indent="0" algn="l" rtl="0">
              <a:lnSpc>
                <a:spcPct val="155973"/>
              </a:lnSpc>
              <a:spcBef>
                <a:spcPts val="0"/>
              </a:spcBef>
              <a:spcAft>
                <a:spcPts val="0"/>
              </a:spcAft>
              <a:buNone/>
            </a:pPr>
            <a:endParaRPr sz="2126" b="1">
              <a:solidFill>
                <a:srgbClr val="000000"/>
              </a:solidFill>
              <a:latin typeface="Cabin"/>
              <a:ea typeface="Cabin"/>
              <a:cs typeface="Cabin"/>
              <a:sym typeface="Cabin"/>
            </a:endParaRPr>
          </a:p>
        </p:txBody>
      </p:sp>
      <p:pic>
        <p:nvPicPr>
          <p:cNvPr id="152" name="Google Shape;152;g2e233162c1b_3_68"/>
          <p:cNvPicPr preferRelativeResize="0"/>
          <p:nvPr/>
        </p:nvPicPr>
        <p:blipFill rotWithShape="1">
          <a:blip r:embed="rId3">
            <a:alphaModFix/>
          </a:blip>
          <a:srcRect/>
          <a:stretch/>
        </p:blipFill>
        <p:spPr>
          <a:xfrm>
            <a:off x="7789025" y="2882201"/>
            <a:ext cx="3993874" cy="2650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e233162c1b_11_46"/>
          <p:cNvSpPr txBox="1">
            <a:spLocks noGrp="1"/>
          </p:cNvSpPr>
          <p:nvPr>
            <p:ph type="title"/>
          </p:nvPr>
        </p:nvSpPr>
        <p:spPr>
          <a:xfrm>
            <a:off x="278161" y="66907"/>
            <a:ext cx="113538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Cơ hội thị trường</a:t>
            </a:r>
            <a:endParaRPr/>
          </a:p>
        </p:txBody>
      </p:sp>
      <p:sp>
        <p:nvSpPr>
          <p:cNvPr id="254" name="Google Shape;254;g2e233162c1b_11_46"/>
          <p:cNvSpPr txBox="1">
            <a:spLocks noGrp="1"/>
          </p:cNvSpPr>
          <p:nvPr>
            <p:ph type="sldNum" idx="12"/>
          </p:nvPr>
        </p:nvSpPr>
        <p:spPr>
          <a:xfrm>
            <a:off x="11104034" y="6630988"/>
            <a:ext cx="895500" cy="150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55" name="Google Shape;255;g2e233162c1b_11_46"/>
          <p:cNvSpPr txBox="1">
            <a:spLocks noGrp="1"/>
          </p:cNvSpPr>
          <p:nvPr>
            <p:ph type="body" idx="1"/>
          </p:nvPr>
        </p:nvSpPr>
        <p:spPr>
          <a:xfrm>
            <a:off x="368400" y="1626775"/>
            <a:ext cx="5478000" cy="4343400"/>
          </a:xfrm>
          <a:prstGeom prst="rect">
            <a:avLst/>
          </a:prstGeom>
          <a:noFill/>
          <a:ln>
            <a:noFill/>
          </a:ln>
        </p:spPr>
        <p:txBody>
          <a:bodyPr spcFirstLastPara="1" wrap="square" lIns="90000" tIns="46800" rIns="90000" bIns="46800" anchor="t" anchorCtr="0">
            <a:noAutofit/>
          </a:bodyPr>
          <a:lstStyle/>
          <a:p>
            <a:pPr marL="0" lvl="0" indent="0" algn="just" rtl="0">
              <a:spcBef>
                <a:spcPts val="0"/>
              </a:spcBef>
              <a:spcAft>
                <a:spcPts val="0"/>
              </a:spcAft>
              <a:buSzPts val="1800"/>
              <a:buNone/>
            </a:pPr>
            <a:r>
              <a:rPr lang="en-US" sz="5000">
                <a:solidFill>
                  <a:schemeClr val="dk1"/>
                </a:solidFill>
              </a:rPr>
              <a:t>991M</a:t>
            </a:r>
            <a:r>
              <a:rPr lang="en-US" sz="2300" b="0">
                <a:solidFill>
                  <a:schemeClr val="dk1"/>
                </a:solidFill>
              </a:rPr>
              <a:t> Thuê bao di động</a:t>
            </a:r>
            <a:endParaRPr sz="2300" b="0">
              <a:solidFill>
                <a:schemeClr val="dk1"/>
              </a:solidFill>
            </a:endParaRPr>
          </a:p>
          <a:p>
            <a:pPr marL="0" lvl="0" indent="0" algn="just" rtl="0">
              <a:spcBef>
                <a:spcPts val="0"/>
              </a:spcBef>
              <a:spcAft>
                <a:spcPts val="0"/>
              </a:spcAft>
              <a:buSzPts val="1800"/>
              <a:buNone/>
            </a:pPr>
            <a:r>
              <a:rPr lang="en-US" sz="5000">
                <a:solidFill>
                  <a:schemeClr val="dk1"/>
                </a:solidFill>
              </a:rPr>
              <a:t>614M</a:t>
            </a:r>
            <a:r>
              <a:rPr lang="en-US" sz="2300" b="0">
                <a:solidFill>
                  <a:schemeClr val="dk1"/>
                </a:solidFill>
              </a:rPr>
              <a:t> thuê bao 5G</a:t>
            </a:r>
            <a:endParaRPr sz="2300" b="0">
              <a:solidFill>
                <a:schemeClr val="dk1"/>
              </a:solidFill>
            </a:endParaRPr>
          </a:p>
          <a:p>
            <a:pPr marL="0" lvl="0" indent="0" algn="just" rtl="0">
              <a:spcBef>
                <a:spcPts val="0"/>
              </a:spcBef>
              <a:spcAft>
                <a:spcPts val="0"/>
              </a:spcAft>
              <a:buSzPts val="1800"/>
              <a:buNone/>
            </a:pPr>
            <a:r>
              <a:rPr lang="en-US" sz="5000">
                <a:solidFill>
                  <a:schemeClr val="dk1"/>
                </a:solidFill>
              </a:rPr>
              <a:t>10.5%</a:t>
            </a:r>
            <a:r>
              <a:rPr lang="en-US" sz="2300" b="0">
                <a:solidFill>
                  <a:schemeClr val="dk1"/>
                </a:solidFill>
              </a:rPr>
              <a:t> tăng trưởng</a:t>
            </a:r>
            <a:endParaRPr sz="2300" b="0">
              <a:solidFill>
                <a:schemeClr val="dk1"/>
              </a:solidFill>
            </a:endParaRPr>
          </a:p>
          <a:p>
            <a:pPr marL="0" lvl="0" indent="0" algn="just" rtl="0">
              <a:spcBef>
                <a:spcPts val="0"/>
              </a:spcBef>
              <a:spcAft>
                <a:spcPts val="0"/>
              </a:spcAft>
              <a:buSzPts val="1800"/>
              <a:buNone/>
            </a:pPr>
            <a:r>
              <a:rPr lang="en-US" sz="5000">
                <a:solidFill>
                  <a:schemeClr val="dk1"/>
                </a:solidFill>
              </a:rPr>
              <a:t>27.5%</a:t>
            </a:r>
            <a:r>
              <a:rPr lang="en-US" sz="2300" b="0">
                <a:solidFill>
                  <a:schemeClr val="dk1"/>
                </a:solidFill>
              </a:rPr>
              <a:t> lĩnh vực ND số</a:t>
            </a:r>
            <a:endParaRPr sz="2300" b="0">
              <a:solidFill>
                <a:schemeClr val="dk1"/>
              </a:solidFill>
            </a:endParaRPr>
          </a:p>
          <a:p>
            <a:pPr marL="0" lvl="0" indent="0" algn="just" rtl="0">
              <a:spcBef>
                <a:spcPts val="0"/>
              </a:spcBef>
              <a:spcAft>
                <a:spcPts val="0"/>
              </a:spcAft>
              <a:buSzPts val="1800"/>
              <a:buNone/>
            </a:pPr>
            <a:endParaRPr sz="2300" b="0">
              <a:solidFill>
                <a:schemeClr val="dk1"/>
              </a:solidFill>
            </a:endParaRPr>
          </a:p>
          <a:p>
            <a:pPr marL="0" marR="76200" lvl="0" indent="0" algn="just" rtl="0">
              <a:lnSpc>
                <a:spcPct val="103000"/>
              </a:lnSpc>
              <a:spcBef>
                <a:spcPts val="100"/>
              </a:spcBef>
              <a:spcAft>
                <a:spcPts val="0"/>
              </a:spcAft>
              <a:buSzPts val="1100"/>
              <a:buNone/>
            </a:pPr>
            <a:r>
              <a:rPr lang="en-US" sz="1600" b="0">
                <a:solidFill>
                  <a:schemeClr val="dk1"/>
                </a:solidFill>
              </a:rPr>
              <a:t>Riêng trong lĩnh vực nội dung số, Chinamobile tập trung vào “content + technology + integrated innovation” (nội dung + công nghệ + đổi mới tích hợp).</a:t>
            </a:r>
            <a:endParaRPr sz="2300" b="0">
              <a:solidFill>
                <a:schemeClr val="dk1"/>
              </a:solidFill>
            </a:endParaRPr>
          </a:p>
        </p:txBody>
      </p:sp>
      <p:pic>
        <p:nvPicPr>
          <p:cNvPr id="256" name="Google Shape;256;g2e233162c1b_11_46"/>
          <p:cNvPicPr preferRelativeResize="0"/>
          <p:nvPr/>
        </p:nvPicPr>
        <p:blipFill>
          <a:blip r:embed="rId3">
            <a:alphaModFix/>
          </a:blip>
          <a:stretch>
            <a:fillRect/>
          </a:stretch>
        </p:blipFill>
        <p:spPr>
          <a:xfrm>
            <a:off x="5846400" y="1364600"/>
            <a:ext cx="5950800" cy="3967200"/>
          </a:xfrm>
          <a:prstGeom prst="rect">
            <a:avLst/>
          </a:prstGeom>
          <a:noFill/>
          <a:ln>
            <a:noFill/>
          </a:ln>
        </p:spPr>
      </p:pic>
      <p:sp>
        <p:nvSpPr>
          <p:cNvPr id="257" name="Google Shape;257;g2e233162c1b_11_46"/>
          <p:cNvSpPr txBox="1"/>
          <p:nvPr/>
        </p:nvSpPr>
        <p:spPr>
          <a:xfrm>
            <a:off x="278150" y="752700"/>
            <a:ext cx="5336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t>CHINAMOBILE</a:t>
            </a:r>
            <a:endParaRPr sz="4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e233162c1b_1_33"/>
          <p:cNvSpPr txBox="1">
            <a:spLocks noGrp="1"/>
          </p:cNvSpPr>
          <p:nvPr>
            <p:ph type="title"/>
          </p:nvPr>
        </p:nvSpPr>
        <p:spPr>
          <a:xfrm>
            <a:off x="278161" y="66907"/>
            <a:ext cx="113538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Cơ hội thị trường</a:t>
            </a:r>
            <a:endParaRPr/>
          </a:p>
        </p:txBody>
      </p:sp>
      <p:sp>
        <p:nvSpPr>
          <p:cNvPr id="264" name="Google Shape;264;g2e233162c1b_1_33"/>
          <p:cNvSpPr txBox="1">
            <a:spLocks noGrp="1"/>
          </p:cNvSpPr>
          <p:nvPr>
            <p:ph type="sldNum" idx="12"/>
          </p:nvPr>
        </p:nvSpPr>
        <p:spPr>
          <a:xfrm>
            <a:off x="11104034" y="6630988"/>
            <a:ext cx="895500" cy="150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65" name="Google Shape;265;g2e233162c1b_1_33"/>
          <p:cNvSpPr txBox="1"/>
          <p:nvPr/>
        </p:nvSpPr>
        <p:spPr>
          <a:xfrm>
            <a:off x="4854997" y="1315125"/>
            <a:ext cx="6845100" cy="767100"/>
          </a:xfrm>
          <a:prstGeom prst="rect">
            <a:avLst/>
          </a:prstGeom>
          <a:noFill/>
          <a:ln>
            <a:noFill/>
          </a:ln>
        </p:spPr>
        <p:txBody>
          <a:bodyPr spcFirstLastPara="1" wrap="square" lIns="121900" tIns="60925" rIns="121900" bIns="60925" anchor="ctr" anchorCtr="0">
            <a:noAutofit/>
          </a:bodyPr>
          <a:lstStyle/>
          <a:p>
            <a:pPr marL="230187" lvl="1" indent="0" algn="just" rtl="0">
              <a:spcBef>
                <a:spcPts val="600"/>
              </a:spcBef>
              <a:spcAft>
                <a:spcPts val="0"/>
              </a:spcAft>
              <a:buNone/>
            </a:pPr>
            <a:endParaRPr sz="1600">
              <a:solidFill>
                <a:schemeClr val="dk1"/>
              </a:solidFill>
              <a:latin typeface="Roboto"/>
              <a:ea typeface="Roboto"/>
              <a:cs typeface="Roboto"/>
              <a:sym typeface="Roboto"/>
            </a:endParaRPr>
          </a:p>
        </p:txBody>
      </p:sp>
      <p:sp>
        <p:nvSpPr>
          <p:cNvPr id="266" name="Google Shape;266;g2e233162c1b_1_33"/>
          <p:cNvSpPr txBox="1"/>
          <p:nvPr/>
        </p:nvSpPr>
        <p:spPr>
          <a:xfrm>
            <a:off x="4757691" y="2228708"/>
            <a:ext cx="6403200" cy="1200300"/>
          </a:xfrm>
          <a:prstGeom prst="rect">
            <a:avLst/>
          </a:prstGeom>
          <a:solidFill>
            <a:srgbClr val="FF0000"/>
          </a:solidFill>
          <a:ln>
            <a:noFill/>
          </a:ln>
        </p:spPr>
        <p:txBody>
          <a:bodyPr spcFirstLastPara="1" wrap="square" lIns="121900" tIns="60925" rIns="121900" bIns="60925" anchor="ctr" anchorCtr="0">
            <a:noAutofit/>
          </a:bodyPr>
          <a:lstStyle/>
          <a:p>
            <a:pPr marL="228600" marR="155249" lvl="1" indent="0" algn="just" rtl="0">
              <a:spcBef>
                <a:spcPts val="600"/>
              </a:spcBef>
              <a:spcAft>
                <a:spcPts val="0"/>
              </a:spcAft>
              <a:buNone/>
            </a:pPr>
            <a:r>
              <a:rPr lang="en-US" sz="1600">
                <a:solidFill>
                  <a:schemeClr val="lt1"/>
                </a:solidFill>
              </a:rPr>
              <a:t>Là nền tảng xem video thuộc nhóm thứ ba về số lượng user sử dụng tại Trung Quốc (nhóm 1: Tencent Video; iQIYI, Youku - nhóm 2: Bilibili, Mango TV) </a:t>
            </a:r>
            <a:endParaRPr sz="1600">
              <a:solidFill>
                <a:schemeClr val="lt1"/>
              </a:solidFill>
              <a:latin typeface="Roboto"/>
              <a:ea typeface="Roboto"/>
              <a:cs typeface="Roboto"/>
              <a:sym typeface="Roboto"/>
            </a:endParaRPr>
          </a:p>
        </p:txBody>
      </p:sp>
      <p:sp>
        <p:nvSpPr>
          <p:cNvPr id="267" name="Google Shape;267;g2e233162c1b_1_33"/>
          <p:cNvSpPr/>
          <p:nvPr/>
        </p:nvSpPr>
        <p:spPr>
          <a:xfrm>
            <a:off x="4757691" y="4495503"/>
            <a:ext cx="6403200" cy="1322100"/>
          </a:xfrm>
          <a:prstGeom prst="rect">
            <a:avLst/>
          </a:prstGeom>
          <a:solidFill>
            <a:srgbClr val="FF0000"/>
          </a:solidFill>
          <a:ln>
            <a:noFill/>
          </a:ln>
        </p:spPr>
        <p:txBody>
          <a:bodyPr spcFirstLastPara="1" wrap="square" lIns="121900" tIns="60925" rIns="121900" bIns="60925" anchor="ctr" anchorCtr="0">
            <a:noAutofit/>
          </a:bodyPr>
          <a:lstStyle/>
          <a:p>
            <a:pPr marL="230187" marR="155249" lvl="1" indent="0" algn="just" rtl="0">
              <a:spcBef>
                <a:spcPts val="600"/>
              </a:spcBef>
              <a:spcAft>
                <a:spcPts val="0"/>
              </a:spcAft>
              <a:buClr>
                <a:schemeClr val="dk1"/>
              </a:buClr>
              <a:buSzPts val="1600"/>
              <a:buFont typeface="Arial"/>
              <a:buNone/>
            </a:pPr>
            <a:r>
              <a:rPr lang="en-US" sz="1600">
                <a:solidFill>
                  <a:schemeClr val="dk1"/>
                </a:solidFill>
              </a:rPr>
              <a:t>Sản phẩm: Video chất lượng cao lên tới 4K/HDR, phát đa màn hình, tín năng cộng đồng (bình luận, chia sẻ video, theo dõi,…); Trải nghiệm AR/VR</a:t>
            </a:r>
            <a:endParaRPr sz="1600">
              <a:solidFill>
                <a:schemeClr val="dk1"/>
              </a:solidFill>
            </a:endParaRPr>
          </a:p>
        </p:txBody>
      </p:sp>
      <p:sp>
        <p:nvSpPr>
          <p:cNvPr id="268" name="Google Shape;268;g2e233162c1b_1_33"/>
          <p:cNvSpPr txBox="1"/>
          <p:nvPr/>
        </p:nvSpPr>
        <p:spPr>
          <a:xfrm>
            <a:off x="3793223" y="3764675"/>
            <a:ext cx="2814900" cy="839700"/>
          </a:xfrm>
          <a:prstGeom prst="rect">
            <a:avLst/>
          </a:prstGeom>
          <a:noFill/>
          <a:ln>
            <a:noFill/>
          </a:ln>
        </p:spPr>
        <p:txBody>
          <a:bodyPr spcFirstLastPara="1" wrap="square" lIns="121900" tIns="60925" rIns="121900" bIns="60925" anchor="ctr" anchorCtr="0">
            <a:noAutofit/>
          </a:bodyPr>
          <a:lstStyle/>
          <a:p>
            <a:pPr marL="0" lvl="0" indent="0" algn="r" rtl="0">
              <a:lnSpc>
                <a:spcPct val="90000"/>
              </a:lnSpc>
              <a:spcBef>
                <a:spcPts val="0"/>
              </a:spcBef>
              <a:spcAft>
                <a:spcPts val="0"/>
              </a:spcAft>
              <a:buNone/>
            </a:pPr>
            <a:endParaRPr sz="5900">
              <a:solidFill>
                <a:schemeClr val="dk1"/>
              </a:solidFill>
              <a:latin typeface="Roboto Medium"/>
              <a:ea typeface="Roboto Medium"/>
              <a:cs typeface="Roboto Medium"/>
              <a:sym typeface="Roboto Medium"/>
            </a:endParaRPr>
          </a:p>
        </p:txBody>
      </p:sp>
      <p:sp>
        <p:nvSpPr>
          <p:cNvPr id="269" name="Google Shape;269;g2e233162c1b_1_33"/>
          <p:cNvSpPr txBox="1"/>
          <p:nvPr/>
        </p:nvSpPr>
        <p:spPr>
          <a:xfrm>
            <a:off x="4757568" y="1315141"/>
            <a:ext cx="6403456" cy="913577"/>
          </a:xfrm>
          <a:prstGeom prst="rect">
            <a:avLst/>
          </a:prstGeom>
          <a:solidFill>
            <a:srgbClr val="D9D9D9"/>
          </a:solidFill>
          <a:ln>
            <a:noFill/>
          </a:ln>
        </p:spPr>
        <p:txBody>
          <a:bodyPr spcFirstLastPara="1" wrap="square" lIns="121900" tIns="60925" rIns="121900" bIns="60925" anchor="ctr" anchorCtr="0">
            <a:noAutofit/>
          </a:bodyPr>
          <a:lstStyle/>
          <a:p>
            <a:pPr marL="228600" marR="155249" lvl="0" indent="0" algn="just" rtl="0">
              <a:lnSpc>
                <a:spcPct val="115000"/>
              </a:lnSpc>
              <a:spcBef>
                <a:spcPts val="0"/>
              </a:spcBef>
              <a:spcAft>
                <a:spcPts val="0"/>
              </a:spcAft>
              <a:buNone/>
            </a:pPr>
            <a:r>
              <a:rPr lang="en-US" sz="1600">
                <a:solidFill>
                  <a:schemeClr val="dk1"/>
                </a:solidFill>
                <a:latin typeface="Roboto"/>
                <a:ea typeface="Roboto"/>
                <a:cs typeface="Roboto"/>
                <a:sym typeface="Roboto"/>
              </a:rPr>
              <a:t>Là một nền tảng xem video chất lượng cao của nhà mạng China Mobile. Ra mắt từ tháng 12/2014.</a:t>
            </a:r>
            <a:endParaRPr sz="1600">
              <a:solidFill>
                <a:schemeClr val="dk1"/>
              </a:solidFill>
              <a:latin typeface="Roboto"/>
              <a:ea typeface="Roboto"/>
              <a:cs typeface="Roboto"/>
              <a:sym typeface="Roboto"/>
            </a:endParaRPr>
          </a:p>
        </p:txBody>
      </p:sp>
      <p:sp>
        <p:nvSpPr>
          <p:cNvPr id="270" name="Google Shape;270;g2e233162c1b_1_33"/>
          <p:cNvSpPr txBox="1"/>
          <p:nvPr/>
        </p:nvSpPr>
        <p:spPr>
          <a:xfrm>
            <a:off x="4757691" y="3429005"/>
            <a:ext cx="6403200" cy="1175400"/>
          </a:xfrm>
          <a:prstGeom prst="rect">
            <a:avLst/>
          </a:prstGeom>
          <a:solidFill>
            <a:srgbClr val="F2F2F2"/>
          </a:solidFill>
          <a:ln>
            <a:noFill/>
          </a:ln>
        </p:spPr>
        <p:txBody>
          <a:bodyPr spcFirstLastPara="1" wrap="square" lIns="121900" tIns="60925" rIns="121900" bIns="60925" anchor="ctr" anchorCtr="0">
            <a:noAutofit/>
          </a:bodyPr>
          <a:lstStyle/>
          <a:p>
            <a:pPr marL="228600" marR="155249" lvl="0" indent="0" algn="just" rtl="0">
              <a:lnSpc>
                <a:spcPct val="115000"/>
              </a:lnSpc>
              <a:spcBef>
                <a:spcPts val="0"/>
              </a:spcBef>
              <a:spcAft>
                <a:spcPts val="0"/>
              </a:spcAft>
              <a:buNone/>
            </a:pPr>
            <a:r>
              <a:rPr lang="en-US" sz="1600">
                <a:solidFill>
                  <a:schemeClr val="dk1"/>
                </a:solidFill>
                <a:latin typeface="Roboto"/>
                <a:ea typeface="Roboto"/>
                <a:cs typeface="Roboto"/>
                <a:sym typeface="Roboto"/>
              </a:rPr>
              <a:t>Nội dung: gồm 10,35 triệu video, tập trung vào nội dung thể thao chất lượng cao. Bên cạnh đó có phim ảnh, anime, tvshow, âm nhạc. </a:t>
            </a:r>
            <a:endParaRPr sz="1600">
              <a:solidFill>
                <a:schemeClr val="dk1"/>
              </a:solidFill>
              <a:latin typeface="Roboto"/>
              <a:ea typeface="Roboto"/>
              <a:cs typeface="Roboto"/>
              <a:sym typeface="Roboto"/>
            </a:endParaRPr>
          </a:p>
        </p:txBody>
      </p:sp>
      <p:pic>
        <p:nvPicPr>
          <p:cNvPr id="271" name="Google Shape;271;g2e233162c1b_1_33"/>
          <p:cNvPicPr preferRelativeResize="0"/>
          <p:nvPr/>
        </p:nvPicPr>
        <p:blipFill>
          <a:blip r:embed="rId3">
            <a:alphaModFix/>
          </a:blip>
          <a:stretch>
            <a:fillRect/>
          </a:stretch>
        </p:blipFill>
        <p:spPr>
          <a:xfrm>
            <a:off x="498350" y="2743195"/>
            <a:ext cx="3834291" cy="1200300"/>
          </a:xfrm>
          <a:prstGeom prst="rect">
            <a:avLst/>
          </a:prstGeom>
          <a:noFill/>
          <a:ln>
            <a:noFill/>
          </a:ln>
        </p:spPr>
      </p:pic>
      <p:sp>
        <p:nvSpPr>
          <p:cNvPr id="272" name="Google Shape;272;g2e233162c1b_1_33"/>
          <p:cNvSpPr txBox="1"/>
          <p:nvPr/>
        </p:nvSpPr>
        <p:spPr>
          <a:xfrm>
            <a:off x="498350" y="4495500"/>
            <a:ext cx="3834300" cy="1086900"/>
          </a:xfrm>
          <a:prstGeom prst="rect">
            <a:avLst/>
          </a:prstGeom>
          <a:noFill/>
          <a:ln>
            <a:noFill/>
          </a:ln>
        </p:spPr>
        <p:txBody>
          <a:bodyPr spcFirstLastPara="1" wrap="square" lIns="91425" tIns="91425" rIns="91425" bIns="91425" anchor="t" anchorCtr="0">
            <a:spAutoFit/>
          </a:bodyPr>
          <a:lstStyle/>
          <a:p>
            <a:pPr marL="0" lvl="0" indent="0" algn="l" rtl="0">
              <a:lnSpc>
                <a:spcPct val="132272"/>
              </a:lnSpc>
              <a:spcBef>
                <a:spcPts val="300"/>
              </a:spcBef>
              <a:spcAft>
                <a:spcPts val="0"/>
              </a:spcAft>
              <a:buNone/>
            </a:pPr>
            <a:r>
              <a:rPr lang="en-US" sz="700">
                <a:solidFill>
                  <a:schemeClr val="dk1"/>
                </a:solidFill>
                <a:highlight>
                  <a:schemeClr val="lt1"/>
                </a:highlight>
                <a:latin typeface="Times New Roman"/>
                <a:ea typeface="Times New Roman"/>
                <a:cs typeface="Times New Roman"/>
                <a:sym typeface="Times New Roman"/>
              </a:rPr>
              <a:t> </a:t>
            </a:r>
            <a:r>
              <a:rPr lang="en-US" sz="1200" b="1">
                <a:solidFill>
                  <a:schemeClr val="dk1"/>
                </a:solidFill>
                <a:highlight>
                  <a:schemeClr val="lt1"/>
                </a:highlight>
              </a:rPr>
              <a:t>Migu video</a:t>
            </a:r>
            <a:r>
              <a:rPr lang="en-US" sz="1200">
                <a:solidFill>
                  <a:schemeClr val="dk1"/>
                </a:solidFill>
                <a:highlight>
                  <a:schemeClr val="lt1"/>
                </a:highlight>
              </a:rPr>
              <a:t>: Ứng dụng xem các nội dung video có trả phí Số lượng người dùng video Migu đạt 242 triệu. Đã đi đầu trong kỷ nguyên 5G và UHD, </a:t>
            </a:r>
            <a:r>
              <a:rPr lang="en-US" sz="1100">
                <a:solidFill>
                  <a:schemeClr val="dk1"/>
                </a:solidFill>
                <a:highlight>
                  <a:schemeClr val="lt1"/>
                </a:highlight>
              </a:rPr>
              <a:t>user tăng 67% YoY.</a:t>
            </a:r>
            <a:endParaRPr sz="3200">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e233162c1b_11_31"/>
          <p:cNvSpPr txBox="1">
            <a:spLocks noGrp="1"/>
          </p:cNvSpPr>
          <p:nvPr>
            <p:ph type="title"/>
          </p:nvPr>
        </p:nvSpPr>
        <p:spPr>
          <a:xfrm>
            <a:off x="278161" y="66907"/>
            <a:ext cx="113538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Cơ hội thị trường</a:t>
            </a:r>
            <a:endParaRPr/>
          </a:p>
        </p:txBody>
      </p:sp>
      <p:sp>
        <p:nvSpPr>
          <p:cNvPr id="279" name="Google Shape;279;g2e233162c1b_11_31"/>
          <p:cNvSpPr txBox="1">
            <a:spLocks noGrp="1"/>
          </p:cNvSpPr>
          <p:nvPr>
            <p:ph type="sldNum" idx="12"/>
          </p:nvPr>
        </p:nvSpPr>
        <p:spPr>
          <a:xfrm>
            <a:off x="11104034" y="6630988"/>
            <a:ext cx="895500" cy="150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80" name="Google Shape;280;g2e233162c1b_11_31"/>
          <p:cNvSpPr txBox="1"/>
          <p:nvPr/>
        </p:nvSpPr>
        <p:spPr>
          <a:xfrm>
            <a:off x="4854997" y="1315125"/>
            <a:ext cx="6845100" cy="767100"/>
          </a:xfrm>
          <a:prstGeom prst="rect">
            <a:avLst/>
          </a:prstGeom>
          <a:noFill/>
          <a:ln>
            <a:noFill/>
          </a:ln>
        </p:spPr>
        <p:txBody>
          <a:bodyPr spcFirstLastPara="1" wrap="square" lIns="121900" tIns="60925" rIns="121900" bIns="60925" anchor="ctr" anchorCtr="0">
            <a:noAutofit/>
          </a:bodyPr>
          <a:lstStyle/>
          <a:p>
            <a:pPr marL="230187" lvl="1" indent="0" algn="just" rtl="0">
              <a:spcBef>
                <a:spcPts val="600"/>
              </a:spcBef>
              <a:spcAft>
                <a:spcPts val="0"/>
              </a:spcAft>
              <a:buNone/>
            </a:pPr>
            <a:endParaRPr sz="1600">
              <a:solidFill>
                <a:schemeClr val="dk1"/>
              </a:solidFill>
              <a:latin typeface="Roboto"/>
              <a:ea typeface="Roboto"/>
              <a:cs typeface="Roboto"/>
              <a:sym typeface="Roboto"/>
            </a:endParaRPr>
          </a:p>
        </p:txBody>
      </p:sp>
      <p:sp>
        <p:nvSpPr>
          <p:cNvPr id="281" name="Google Shape;281;g2e233162c1b_11_31"/>
          <p:cNvSpPr txBox="1"/>
          <p:nvPr/>
        </p:nvSpPr>
        <p:spPr>
          <a:xfrm>
            <a:off x="4547250" y="3269174"/>
            <a:ext cx="3097500" cy="2387100"/>
          </a:xfrm>
          <a:prstGeom prst="rect">
            <a:avLst/>
          </a:prstGeom>
          <a:solidFill>
            <a:srgbClr val="434343"/>
          </a:solidFill>
          <a:ln>
            <a:noFill/>
          </a:ln>
        </p:spPr>
        <p:txBody>
          <a:bodyPr spcFirstLastPara="1" wrap="square" lIns="121900" tIns="60925" rIns="121900" bIns="60925" anchor="ctr" anchorCtr="0">
            <a:noAutofit/>
          </a:bodyPr>
          <a:lstStyle/>
          <a:p>
            <a:pPr marL="228600" marR="155249" lvl="1" indent="0" algn="just" rtl="0">
              <a:spcBef>
                <a:spcPts val="600"/>
              </a:spcBef>
              <a:spcAft>
                <a:spcPts val="0"/>
              </a:spcAft>
              <a:buNone/>
            </a:pPr>
            <a:r>
              <a:rPr lang="en-US" sz="2000">
                <a:solidFill>
                  <a:schemeClr val="lt1"/>
                </a:solidFill>
              </a:rPr>
              <a:t>Tiktok : nền tảng sáng tạo nội dung lớn, nhưng vấn đề bản quyền chưa được bảo đảm</a:t>
            </a:r>
            <a:endParaRPr sz="2000">
              <a:solidFill>
                <a:schemeClr val="lt1"/>
              </a:solidFill>
              <a:latin typeface="Roboto"/>
              <a:ea typeface="Roboto"/>
              <a:cs typeface="Roboto"/>
              <a:sym typeface="Roboto"/>
            </a:endParaRPr>
          </a:p>
        </p:txBody>
      </p:sp>
      <p:sp>
        <p:nvSpPr>
          <p:cNvPr id="282" name="Google Shape;282;g2e233162c1b_11_31"/>
          <p:cNvSpPr txBox="1"/>
          <p:nvPr/>
        </p:nvSpPr>
        <p:spPr>
          <a:xfrm>
            <a:off x="813175" y="3302350"/>
            <a:ext cx="3216600" cy="2320800"/>
          </a:xfrm>
          <a:prstGeom prst="rect">
            <a:avLst/>
          </a:prstGeom>
          <a:solidFill>
            <a:srgbClr val="CCCCCC"/>
          </a:solidFill>
          <a:ln>
            <a:noFill/>
          </a:ln>
        </p:spPr>
        <p:txBody>
          <a:bodyPr spcFirstLastPara="1" wrap="square" lIns="121900" tIns="60925" rIns="121900" bIns="60925" anchor="ctr" anchorCtr="0">
            <a:noAutofit/>
          </a:bodyPr>
          <a:lstStyle/>
          <a:p>
            <a:pPr marL="228600" marR="155249" lvl="0" indent="0" algn="just" rtl="0">
              <a:lnSpc>
                <a:spcPct val="115000"/>
              </a:lnSpc>
              <a:spcBef>
                <a:spcPts val="0"/>
              </a:spcBef>
              <a:spcAft>
                <a:spcPts val="0"/>
              </a:spcAft>
              <a:buNone/>
            </a:pPr>
            <a:r>
              <a:rPr lang="en-US" sz="2000">
                <a:solidFill>
                  <a:schemeClr val="dk1"/>
                </a:solidFill>
                <a:latin typeface="Roboto"/>
                <a:ea typeface="Roboto"/>
                <a:cs typeface="Roboto"/>
                <a:sym typeface="Roboto"/>
              </a:rPr>
              <a:t>Youtube short : cho phép người dùng đăng video ngắn, nhưng không có công cụ sáng tạo nội dung</a:t>
            </a:r>
            <a:endParaRPr sz="2000">
              <a:solidFill>
                <a:schemeClr val="dk1"/>
              </a:solidFill>
              <a:latin typeface="Roboto"/>
              <a:ea typeface="Roboto"/>
              <a:cs typeface="Roboto"/>
              <a:sym typeface="Roboto"/>
            </a:endParaRPr>
          </a:p>
        </p:txBody>
      </p:sp>
      <p:pic>
        <p:nvPicPr>
          <p:cNvPr id="283" name="Google Shape;283;g2e233162c1b_11_31"/>
          <p:cNvPicPr preferRelativeResize="0"/>
          <p:nvPr/>
        </p:nvPicPr>
        <p:blipFill>
          <a:blip r:embed="rId3">
            <a:alphaModFix/>
          </a:blip>
          <a:stretch>
            <a:fillRect/>
          </a:stretch>
        </p:blipFill>
        <p:spPr>
          <a:xfrm>
            <a:off x="5153025" y="1658350"/>
            <a:ext cx="1885950" cy="1495425"/>
          </a:xfrm>
          <a:prstGeom prst="rect">
            <a:avLst/>
          </a:prstGeom>
          <a:noFill/>
          <a:ln>
            <a:noFill/>
          </a:ln>
        </p:spPr>
      </p:pic>
      <p:sp>
        <p:nvSpPr>
          <p:cNvPr id="284" name="Google Shape;284;g2e233162c1b_11_31"/>
          <p:cNvSpPr txBox="1"/>
          <p:nvPr/>
        </p:nvSpPr>
        <p:spPr>
          <a:xfrm>
            <a:off x="278150" y="857950"/>
            <a:ext cx="4053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t>TẠI VIỆT NAM</a:t>
            </a:r>
            <a:endParaRPr sz="4000" b="1"/>
          </a:p>
        </p:txBody>
      </p:sp>
      <p:pic>
        <p:nvPicPr>
          <p:cNvPr id="285" name="Google Shape;285;g2e233162c1b_11_31"/>
          <p:cNvPicPr preferRelativeResize="0"/>
          <p:nvPr/>
        </p:nvPicPr>
        <p:blipFill>
          <a:blip r:embed="rId4">
            <a:alphaModFix/>
          </a:blip>
          <a:stretch>
            <a:fillRect/>
          </a:stretch>
        </p:blipFill>
        <p:spPr>
          <a:xfrm>
            <a:off x="1488025" y="1658350"/>
            <a:ext cx="1866900" cy="1866900"/>
          </a:xfrm>
          <a:prstGeom prst="rect">
            <a:avLst/>
          </a:prstGeom>
          <a:noFill/>
          <a:ln>
            <a:noFill/>
          </a:ln>
        </p:spPr>
      </p:pic>
      <p:sp>
        <p:nvSpPr>
          <p:cNvPr id="286" name="Google Shape;286;g2e233162c1b_11_31"/>
          <p:cNvSpPr txBox="1"/>
          <p:nvPr/>
        </p:nvSpPr>
        <p:spPr>
          <a:xfrm>
            <a:off x="8472925" y="3300849"/>
            <a:ext cx="3097500" cy="2387100"/>
          </a:xfrm>
          <a:prstGeom prst="rect">
            <a:avLst/>
          </a:prstGeom>
          <a:solidFill>
            <a:srgbClr val="FF0000"/>
          </a:solidFill>
          <a:ln>
            <a:noFill/>
          </a:ln>
        </p:spPr>
        <p:txBody>
          <a:bodyPr spcFirstLastPara="1" wrap="square" lIns="121900" tIns="60925" rIns="121900" bIns="60925" anchor="ctr" anchorCtr="0">
            <a:noAutofit/>
          </a:bodyPr>
          <a:lstStyle/>
          <a:p>
            <a:pPr marL="228600" marR="155249" lvl="1" indent="0" algn="just" rtl="0">
              <a:spcBef>
                <a:spcPts val="600"/>
              </a:spcBef>
              <a:spcAft>
                <a:spcPts val="0"/>
              </a:spcAft>
              <a:buNone/>
            </a:pPr>
            <a:r>
              <a:rPr lang="en-US" sz="2000">
                <a:solidFill>
                  <a:schemeClr val="lt1"/>
                </a:solidFill>
              </a:rPr>
              <a:t>TV360: đáp ứng bản quyền nội dung về thể thao, phim, truyền hình. Có thể tạo mới Tab TV360 Short Video</a:t>
            </a:r>
            <a:endParaRPr sz="2000">
              <a:solidFill>
                <a:schemeClr val="lt1"/>
              </a:solidFill>
              <a:latin typeface="Roboto"/>
              <a:ea typeface="Roboto"/>
              <a:cs typeface="Roboto"/>
              <a:sym typeface="Roboto"/>
            </a:endParaRPr>
          </a:p>
        </p:txBody>
      </p:sp>
      <p:pic>
        <p:nvPicPr>
          <p:cNvPr id="287" name="Google Shape;287;g2e233162c1b_11_31"/>
          <p:cNvPicPr preferRelativeResize="0"/>
          <p:nvPr/>
        </p:nvPicPr>
        <p:blipFill>
          <a:blip r:embed="rId5">
            <a:alphaModFix/>
          </a:blip>
          <a:stretch>
            <a:fillRect/>
          </a:stretch>
        </p:blipFill>
        <p:spPr>
          <a:xfrm>
            <a:off x="8930325" y="2005850"/>
            <a:ext cx="2182702" cy="800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278161" y="66907"/>
            <a:ext cx="11353800" cy="6858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Cơ hội thị trường</a:t>
            </a:r>
            <a:endParaRPr/>
          </a:p>
        </p:txBody>
      </p:sp>
      <p:sp>
        <p:nvSpPr>
          <p:cNvPr id="294" name="Google Shape;294;p4"/>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95" name="Google Shape;295;p4"/>
          <p:cNvPicPr preferRelativeResize="0"/>
          <p:nvPr/>
        </p:nvPicPr>
        <p:blipFill>
          <a:blip r:embed="rId3">
            <a:alphaModFix/>
          </a:blip>
          <a:stretch>
            <a:fillRect/>
          </a:stretch>
        </p:blipFill>
        <p:spPr>
          <a:xfrm>
            <a:off x="6914573" y="1113137"/>
            <a:ext cx="4631726" cy="4631726"/>
          </a:xfrm>
          <a:prstGeom prst="rect">
            <a:avLst/>
          </a:prstGeom>
          <a:noFill/>
          <a:ln>
            <a:noFill/>
          </a:ln>
        </p:spPr>
      </p:pic>
      <p:sp>
        <p:nvSpPr>
          <p:cNvPr id="296" name="Google Shape;296;p4"/>
          <p:cNvSpPr txBox="1"/>
          <p:nvPr/>
        </p:nvSpPr>
        <p:spPr>
          <a:xfrm>
            <a:off x="278150" y="1495800"/>
            <a:ext cx="6424200" cy="38664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600"/>
              </a:spcBef>
              <a:spcAft>
                <a:spcPts val="0"/>
              </a:spcAft>
              <a:buClr>
                <a:schemeClr val="dk1"/>
              </a:buClr>
              <a:buSzPts val="1800"/>
              <a:buChar char="-"/>
            </a:pPr>
            <a:r>
              <a:rPr lang="en-US" sz="1800" b="1">
                <a:solidFill>
                  <a:schemeClr val="dk1"/>
                </a:solidFill>
              </a:rPr>
              <a:t>Nội bộ Viettel:</a:t>
            </a:r>
            <a:endParaRPr sz="1800" b="1">
              <a:solidFill>
                <a:schemeClr val="dk1"/>
              </a:solidFill>
            </a:endParaRPr>
          </a:p>
          <a:p>
            <a:pPr marL="514350" lvl="0" indent="0" algn="l" rtl="0">
              <a:spcBef>
                <a:spcPts val="300"/>
              </a:spcBef>
              <a:spcAft>
                <a:spcPts val="0"/>
              </a:spcAft>
              <a:buNone/>
            </a:pPr>
            <a:r>
              <a:rPr lang="en-US" sz="1800" b="1">
                <a:solidFill>
                  <a:schemeClr val="dk1"/>
                </a:solidFill>
              </a:rPr>
              <a:t>Quảng cáo,truyền thông phục vụ bán hàng, chăm sóc khách hàng</a:t>
            </a:r>
            <a:r>
              <a:rPr lang="en-US" sz="1800">
                <a:solidFill>
                  <a:schemeClr val="dk1"/>
                </a:solidFill>
              </a:rPr>
              <a:t>: Tỉ lệ chuyển đổi có thể tăng từ 3-5% lên đến 13-15%.</a:t>
            </a:r>
            <a:endParaRPr sz="1800">
              <a:solidFill>
                <a:schemeClr val="dk1"/>
              </a:solidFill>
            </a:endParaRPr>
          </a:p>
          <a:p>
            <a:pPr marL="514350" lvl="0" indent="0" algn="l" rtl="0">
              <a:spcBef>
                <a:spcPts val="0"/>
              </a:spcBef>
              <a:spcAft>
                <a:spcPts val="0"/>
              </a:spcAft>
              <a:buNone/>
            </a:pPr>
            <a:r>
              <a:rPr lang="en-US" sz="1800" b="1">
                <a:solidFill>
                  <a:schemeClr val="dk1"/>
                </a:solidFill>
              </a:rPr>
              <a:t>Đào tạo, truyền thông nội bộ: </a:t>
            </a:r>
            <a:r>
              <a:rPr lang="en-US" sz="1800">
                <a:solidFill>
                  <a:schemeClr val="dk1"/>
                </a:solidFill>
              </a:rPr>
              <a:t>Dưới dạng văn bản, giọng nói, video, hình ảnh.</a:t>
            </a:r>
            <a:endParaRPr sz="1800">
              <a:solidFill>
                <a:schemeClr val="dk1"/>
              </a:solidFill>
            </a:endParaRPr>
          </a:p>
          <a:p>
            <a:pPr marL="457200" lvl="0" indent="-342900" algn="l" rtl="0">
              <a:spcBef>
                <a:spcPts val="0"/>
              </a:spcBef>
              <a:spcAft>
                <a:spcPts val="0"/>
              </a:spcAft>
              <a:buClr>
                <a:schemeClr val="dk1"/>
              </a:buClr>
              <a:buSzPts val="1800"/>
              <a:buChar char="-"/>
            </a:pPr>
            <a:r>
              <a:rPr lang="en-US" sz="1800" b="1">
                <a:solidFill>
                  <a:schemeClr val="dk1"/>
                </a:solidFill>
              </a:rPr>
              <a:t>Người sáng tạo nội dung:</a:t>
            </a:r>
            <a:r>
              <a:rPr lang="en-US" sz="1800">
                <a:solidFill>
                  <a:schemeClr val="dk1"/>
                </a:solidFill>
              </a:rPr>
              <a:t> Việt Nam hiện đang có 200.000 Content Creator hoạt động trên mạng xã hội, với hàng triệu content được sản xuất mỗi ngày. → Có một nhu cầu lớn về việc tạo nội dung nhanh chóng và hiệu quả để chia sẻ trên mạng xã hội. </a:t>
            </a:r>
            <a:endParaRPr sz="1800">
              <a:solidFill>
                <a:schemeClr val="dk1"/>
              </a:solidFill>
            </a:endParaRPr>
          </a:p>
          <a:p>
            <a:pPr marL="457200" lvl="0" indent="-342900" algn="l" rtl="0">
              <a:spcBef>
                <a:spcPts val="0"/>
              </a:spcBef>
              <a:spcAft>
                <a:spcPts val="0"/>
              </a:spcAft>
              <a:buClr>
                <a:schemeClr val="dk1"/>
              </a:buClr>
              <a:buSzPts val="1800"/>
              <a:buChar char="-"/>
            </a:pPr>
            <a:r>
              <a:rPr lang="en-US" sz="1800" b="1">
                <a:solidFill>
                  <a:schemeClr val="dk1"/>
                </a:solidFill>
              </a:rPr>
              <a:t>Doanh nghiệp:</a:t>
            </a:r>
            <a:r>
              <a:rPr lang="en-US" sz="1800">
                <a:solidFill>
                  <a:schemeClr val="dk1"/>
                </a:solidFill>
              </a:rPr>
              <a:t> có nhu cầu sáng tạo nội dung để thu hút khách hàng như: tạo nội dung truyền thông và đào tạo.</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
          <p:cNvSpPr txBox="1">
            <a:spLocks noGrp="1"/>
          </p:cNvSpPr>
          <p:nvPr>
            <p:ph type="title"/>
          </p:nvPr>
        </p:nvSpPr>
        <p:spPr>
          <a:xfrm>
            <a:off x="381000" y="84138"/>
            <a:ext cx="11353800" cy="60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Đánh giá</a:t>
            </a:r>
            <a:endParaRPr/>
          </a:p>
        </p:txBody>
      </p:sp>
      <p:sp>
        <p:nvSpPr>
          <p:cNvPr id="303" name="Google Shape;303;p7"/>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304" name="Google Shape;304;p7"/>
          <p:cNvSpPr txBox="1"/>
          <p:nvPr/>
        </p:nvSpPr>
        <p:spPr>
          <a:xfrm>
            <a:off x="776850" y="1795063"/>
            <a:ext cx="5654100" cy="2586000"/>
          </a:xfrm>
          <a:prstGeom prst="rect">
            <a:avLst/>
          </a:prstGeom>
          <a:noFill/>
          <a:ln>
            <a:noFill/>
          </a:ln>
        </p:spPr>
        <p:txBody>
          <a:bodyPr spcFirstLastPara="1" wrap="square" lIns="91425" tIns="45700" rIns="91425" bIns="45700" anchor="t" anchorCtr="0">
            <a:spAutoFit/>
          </a:bodyPr>
          <a:lstStyle/>
          <a:p>
            <a:pPr marL="285750" marR="0" lvl="0" indent="-114300" algn="l" rtl="0">
              <a:spcBef>
                <a:spcPts val="0"/>
              </a:spcBef>
              <a:spcAft>
                <a:spcPts val="0"/>
              </a:spcAft>
              <a:buClr>
                <a:srgbClr val="000000"/>
              </a:buClr>
              <a:buSzPts val="1800"/>
              <a:buFont typeface="Arial"/>
              <a:buChar char="•"/>
            </a:pPr>
            <a:r>
              <a:rPr lang="en-US" sz="1800" b="0">
                <a:solidFill>
                  <a:srgbClr val="000000"/>
                </a:solidFill>
                <a:latin typeface="Arial"/>
                <a:ea typeface="Arial"/>
                <a:cs typeface="Arial"/>
                <a:sym typeface="Arial"/>
              </a:rPr>
              <a:t> Nhu cầu tạo nội dung số, đặc biệt là nội dung đa phương tiện, ngày càng tăng.</a:t>
            </a:r>
            <a:endParaRPr sz="1800" b="0">
              <a:solidFill>
                <a:srgbClr val="000000"/>
              </a:solidFill>
              <a:latin typeface="Arial"/>
              <a:ea typeface="Arial"/>
              <a:cs typeface="Arial"/>
              <a:sym typeface="Arial"/>
            </a:endParaRPr>
          </a:p>
          <a:p>
            <a:pPr marL="285750" marR="0" lvl="0" indent="-114300" algn="l" rtl="0">
              <a:spcBef>
                <a:spcPts val="0"/>
              </a:spcBef>
              <a:spcAft>
                <a:spcPts val="0"/>
              </a:spcAft>
              <a:buClr>
                <a:srgbClr val="000000"/>
              </a:buClr>
              <a:buSzPts val="1800"/>
              <a:buFont typeface="Arial"/>
              <a:buChar char="•"/>
            </a:pPr>
            <a:r>
              <a:rPr lang="en-US" sz="1800" b="0">
                <a:solidFill>
                  <a:srgbClr val="000000"/>
                </a:solidFill>
                <a:latin typeface="Arial"/>
                <a:ea typeface="Arial"/>
                <a:cs typeface="Arial"/>
                <a:sym typeface="Arial"/>
              </a:rPr>
              <a:t> Tại việt nam chưa có nhiều các nền tảng, hoặc các nền tảng vẫn đang cung cấp chỉ 1 hoặc 1 vài tính năng riêng biệt với nhau		</a:t>
            </a:r>
            <a:endParaRPr sz="1800"/>
          </a:p>
          <a:p>
            <a:pPr marL="0" marR="0" lvl="0" indent="0" algn="l" rtl="0">
              <a:spcBef>
                <a:spcPts val="0"/>
              </a:spcBef>
              <a:spcAft>
                <a:spcPts val="0"/>
              </a:spcAft>
              <a:buClr>
                <a:srgbClr val="000000"/>
              </a:buClr>
              <a:buSzPts val="1800"/>
              <a:buFont typeface="Arial"/>
              <a:buNone/>
            </a:pPr>
            <a:r>
              <a:rPr lang="en-US" sz="1800"/>
              <a:t>-&gt; </a:t>
            </a:r>
            <a:r>
              <a:rPr lang="en-US" sz="1800" b="1">
                <a:solidFill>
                  <a:srgbClr val="000000"/>
                </a:solidFill>
                <a:latin typeface="Arial"/>
                <a:ea typeface="Arial"/>
                <a:cs typeface="Arial"/>
                <a:sym typeface="Arial"/>
              </a:rPr>
              <a:t>Xây dựng 1 platform cho phép người dùng phân tích, sáng tạo nội dung đa thể thức.</a:t>
            </a:r>
            <a:endParaRPr sz="1800"/>
          </a:p>
          <a:p>
            <a:pPr marL="0" marR="0" lvl="0" indent="0" algn="l" rtl="0">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 </a:t>
            </a:r>
            <a:r>
              <a:rPr lang="en-US" sz="1800" b="1"/>
              <a:t>-&gt; </a:t>
            </a:r>
            <a:r>
              <a:rPr lang="en-US" sz="1800" b="1">
                <a:solidFill>
                  <a:srgbClr val="000000"/>
                </a:solidFill>
                <a:latin typeface="Arial"/>
                <a:ea typeface="Arial"/>
                <a:cs typeface="Arial"/>
                <a:sym typeface="Arial"/>
              </a:rPr>
              <a:t>Tích hợp nhiều tiện ích để rút ngắn thời gian phân tích, sản xuất nội dung.</a:t>
            </a:r>
            <a:endParaRPr sz="1800" b="1">
              <a:solidFill>
                <a:srgbClr val="000000"/>
              </a:solidFill>
              <a:latin typeface="Arial"/>
              <a:ea typeface="Arial"/>
              <a:cs typeface="Arial"/>
              <a:sym typeface="Arial"/>
            </a:endParaRPr>
          </a:p>
        </p:txBody>
      </p:sp>
      <p:pic>
        <p:nvPicPr>
          <p:cNvPr id="305" name="Google Shape;305;p7"/>
          <p:cNvPicPr preferRelativeResize="0"/>
          <p:nvPr/>
        </p:nvPicPr>
        <p:blipFill rotWithShape="1">
          <a:blip r:embed="rId3">
            <a:alphaModFix/>
          </a:blip>
          <a:srcRect/>
          <a:stretch/>
        </p:blipFill>
        <p:spPr>
          <a:xfrm>
            <a:off x="6776435" y="1143013"/>
            <a:ext cx="4533900" cy="38900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7"/>
          <p:cNvSpPr txBox="1">
            <a:spLocks noGrp="1"/>
          </p:cNvSpPr>
          <p:nvPr>
            <p:ph type="title"/>
          </p:nvPr>
        </p:nvSpPr>
        <p:spPr>
          <a:xfrm>
            <a:off x="381000" y="84138"/>
            <a:ext cx="11353800" cy="60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Nền tảng công nghệ</a:t>
            </a:r>
            <a:endParaRPr/>
          </a:p>
        </p:txBody>
      </p:sp>
      <p:sp>
        <p:nvSpPr>
          <p:cNvPr id="312" name="Google Shape;312;p17"/>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313" name="Google Shape;313;p17"/>
          <p:cNvSpPr txBox="1"/>
          <p:nvPr/>
        </p:nvSpPr>
        <p:spPr>
          <a:xfrm>
            <a:off x="152400" y="1524000"/>
            <a:ext cx="6934200" cy="3971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US" sz="1800" b="1">
                <a:solidFill>
                  <a:srgbClr val="000000"/>
                </a:solidFill>
                <a:latin typeface="Arial"/>
                <a:ea typeface="Arial"/>
                <a:cs typeface="Arial"/>
                <a:sym typeface="Arial"/>
              </a:rPr>
              <a:t>Platform sẽ được tích hợp các công nghệ AI :</a:t>
            </a:r>
            <a:endParaRPr/>
          </a:p>
          <a:p>
            <a:pPr marL="285750" marR="0" lvl="0" indent="-171450" algn="l" rtl="0">
              <a:spcBef>
                <a:spcPts val="0"/>
              </a:spcBef>
              <a:spcAft>
                <a:spcPts val="0"/>
              </a:spcAft>
              <a:buClr>
                <a:srgbClr val="000000"/>
              </a:buClr>
              <a:buSzPts val="1800"/>
              <a:buFont typeface="Arial"/>
              <a:buNone/>
            </a:pPr>
            <a:endParaRPr sz="1800" b="1">
              <a:solidFill>
                <a:srgbClr val="000000"/>
              </a:solidFill>
              <a:latin typeface="Arial"/>
              <a:ea typeface="Arial"/>
              <a:cs typeface="Arial"/>
              <a:sym typeface="Arial"/>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Mô hình ngôn ngữ lớn (Large Language Model)</a:t>
            </a:r>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Multimodal Large Language Model</a:t>
            </a:r>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Generative AI: hình ảnh, âm thanh</a:t>
            </a:r>
            <a:endParaRPr sz="1800" b="0" i="0" u="none" strike="noStrike" cap="none">
              <a:solidFill>
                <a:srgbClr val="000000"/>
              </a:solidFill>
              <a:latin typeface="Arial"/>
              <a:ea typeface="Arial"/>
              <a:cs typeface="Arial"/>
              <a:sym typeface="Arial"/>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Xử lý ảnh, video, xử lý ngôn ngữ tự nhiên</a:t>
            </a:r>
            <a:endParaRPr sz="1800" b="0" i="0" u="none" strike="noStrike" cap="none">
              <a:solidFill>
                <a:srgbClr val="000000"/>
              </a:solidFill>
              <a:latin typeface="Arial"/>
              <a:ea typeface="Arial"/>
              <a:cs typeface="Arial"/>
              <a:sym typeface="Arial"/>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MC ảo</a:t>
            </a:r>
            <a:endParaRPr sz="1800" b="0" i="0" u="none" strike="noStrike" cap="none">
              <a:solidFill>
                <a:srgbClr val="000000"/>
              </a:solidFill>
              <a:latin typeface="Arial"/>
              <a:ea typeface="Arial"/>
              <a:cs typeface="Arial"/>
              <a:sym typeface="Arial"/>
            </a:endParaRPr>
          </a:p>
          <a:p>
            <a:pPr marL="1028700" marR="0" lvl="1" indent="-285750" algn="l" rtl="0">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Có thể tích hợp mở rộng với các nền tảng như </a:t>
            </a:r>
            <a:r>
              <a:rPr lang="en-US" sz="1800"/>
              <a:t>Chat GPT</a:t>
            </a:r>
            <a:r>
              <a:rPr lang="en-US" sz="1800" b="0" i="0" u="none" strike="noStrike" cap="none">
                <a:solidFill>
                  <a:srgbClr val="000000"/>
                </a:solidFill>
                <a:latin typeface="Arial"/>
                <a:ea typeface="Arial"/>
                <a:cs typeface="Arial"/>
                <a:sym typeface="Arial"/>
              </a:rPr>
              <a:t>, Gemini, </a:t>
            </a:r>
            <a:r>
              <a:rPr lang="en-US" sz="1800"/>
              <a:t>Copilot, Mid journey</a:t>
            </a:r>
            <a:r>
              <a:rPr lang="en-US" sz="1800" b="0" i="0" u="none" strike="noStrike" cap="none">
                <a:solidFill>
                  <a:srgbClr val="000000"/>
                </a:solidFill>
                <a:latin typeface="Arial"/>
                <a:ea typeface="Arial"/>
                <a:cs typeface="Arial"/>
                <a:sym typeface="Arial"/>
              </a:rPr>
              <a:t>…</a:t>
            </a:r>
            <a:endParaRPr/>
          </a:p>
          <a:p>
            <a:pPr marL="742950" marR="0" lvl="1" indent="0" algn="l" rtl="0">
              <a:spcBef>
                <a:spcPts val="0"/>
              </a:spcBef>
              <a:spcAft>
                <a:spcPts val="0"/>
              </a:spcAft>
              <a:buNone/>
            </a:pPr>
            <a:r>
              <a:rPr lang="en-US" sz="1800" b="0" i="0" u="none" strike="noStrike" cap="none">
                <a:solidFill>
                  <a:srgbClr val="000000"/>
                </a:solidFill>
                <a:latin typeface="Arial"/>
                <a:ea typeface="Arial"/>
                <a:cs typeface="Arial"/>
                <a:sym typeface="Arial"/>
              </a:rPr>
              <a:t>………………..</a:t>
            </a:r>
            <a:endParaRPr/>
          </a:p>
          <a:p>
            <a:pPr marL="742950" marR="0" lvl="1" indent="0" algn="l" rtl="0">
              <a:spcBef>
                <a:spcPts val="0"/>
              </a:spcBef>
              <a:spcAft>
                <a:spcPts val="0"/>
              </a:spcAft>
              <a:buNone/>
            </a:pPr>
            <a:endParaRPr sz="1800" b="0" i="0" u="none" strike="noStrike" cap="none">
              <a:solidFill>
                <a:srgbClr val="000000"/>
              </a:solidFill>
              <a:latin typeface="Arial"/>
              <a:ea typeface="Arial"/>
              <a:cs typeface="Arial"/>
              <a:sym typeface="Arial"/>
            </a:endParaRPr>
          </a:p>
          <a:p>
            <a:pPr marL="1028700" marR="0" lvl="1" indent="-171450" algn="l" rtl="0">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285750" marR="0" lvl="0" indent="-171450" algn="l" rtl="0">
              <a:spcBef>
                <a:spcPts val="0"/>
              </a:spcBef>
              <a:spcAft>
                <a:spcPts val="0"/>
              </a:spcAft>
              <a:buClr>
                <a:srgbClr val="000000"/>
              </a:buClr>
              <a:buSzPts val="1800"/>
              <a:buFont typeface="Arial"/>
              <a:buNone/>
            </a:pPr>
            <a:endParaRPr sz="1800" b="1">
              <a:solidFill>
                <a:srgbClr val="000000"/>
              </a:solidFill>
              <a:latin typeface="Arial"/>
              <a:ea typeface="Arial"/>
              <a:cs typeface="Arial"/>
              <a:sym typeface="Arial"/>
            </a:endParaRPr>
          </a:p>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pic>
        <p:nvPicPr>
          <p:cNvPr id="314" name="Google Shape;314;p17"/>
          <p:cNvPicPr preferRelativeResize="0"/>
          <p:nvPr/>
        </p:nvPicPr>
        <p:blipFill rotWithShape="1">
          <a:blip r:embed="rId3">
            <a:alphaModFix/>
          </a:blip>
          <a:srcRect/>
          <a:stretch/>
        </p:blipFill>
        <p:spPr>
          <a:xfrm>
            <a:off x="6629400" y="990600"/>
            <a:ext cx="4960086" cy="495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381000" y="84138"/>
            <a:ext cx="11353800" cy="60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Mô hình kinh doanh</a:t>
            </a:r>
            <a:endParaRPr/>
          </a:p>
        </p:txBody>
      </p:sp>
      <p:sp>
        <p:nvSpPr>
          <p:cNvPr id="321" name="Google Shape;321;p18"/>
          <p:cNvSpPr txBox="1">
            <a:spLocks noGrp="1"/>
          </p:cNvSpPr>
          <p:nvPr>
            <p:ph type="body" idx="1"/>
          </p:nvPr>
        </p:nvSpPr>
        <p:spPr>
          <a:xfrm>
            <a:off x="381000" y="1395913"/>
            <a:ext cx="5723100" cy="3738000"/>
          </a:xfrm>
          <a:prstGeom prst="rect">
            <a:avLst/>
          </a:prstGeom>
          <a:noFill/>
          <a:ln>
            <a:noFill/>
          </a:ln>
        </p:spPr>
        <p:txBody>
          <a:bodyPr spcFirstLastPara="1" wrap="square" lIns="90000" tIns="46800" rIns="90000" bIns="46800" anchor="t" anchorCtr="0">
            <a:noAutofit/>
          </a:bodyPr>
          <a:lstStyle/>
          <a:p>
            <a:pPr marL="228600" lvl="1" indent="-228600" algn="l" rtl="0">
              <a:spcBef>
                <a:spcPts val="0"/>
              </a:spcBef>
              <a:spcAft>
                <a:spcPts val="0"/>
              </a:spcAft>
              <a:buSzPts val="1600"/>
              <a:buChar char="•"/>
            </a:pPr>
            <a:r>
              <a:rPr lang="en-US"/>
              <a:t>Cung cấp gói dịch vụ theo nhu cầu của khách hàng:</a:t>
            </a:r>
            <a:endParaRPr/>
          </a:p>
          <a:p>
            <a:pPr marL="452438" lvl="2" indent="-228599" algn="l" rtl="0">
              <a:spcBef>
                <a:spcPts val="901"/>
              </a:spcBef>
              <a:spcAft>
                <a:spcPts val="0"/>
              </a:spcAft>
              <a:buSzPts val="1600"/>
              <a:buChar char="•"/>
            </a:pPr>
            <a:r>
              <a:rPr lang="en-US"/>
              <a:t>Theo từng nhóm tính năng (voice, hình ảnh, video, text,...)</a:t>
            </a:r>
            <a:endParaRPr/>
          </a:p>
          <a:p>
            <a:pPr marL="452438" lvl="2" indent="-228599" algn="l" rtl="0">
              <a:spcBef>
                <a:spcPts val="901"/>
              </a:spcBef>
              <a:spcAft>
                <a:spcPts val="0"/>
              </a:spcAft>
              <a:buSzPts val="1600"/>
              <a:buChar char="•"/>
            </a:pPr>
            <a:r>
              <a:rPr lang="en-US"/>
              <a:t>Theo toàn bộ tính năng</a:t>
            </a:r>
            <a:endParaRPr/>
          </a:p>
          <a:p>
            <a:pPr marL="452438" lvl="2" indent="-228599" algn="l" rtl="0">
              <a:spcBef>
                <a:spcPts val="901"/>
              </a:spcBef>
              <a:spcAft>
                <a:spcPts val="0"/>
              </a:spcAft>
              <a:buSzPts val="1600"/>
              <a:buChar char="•"/>
            </a:pPr>
            <a:r>
              <a:rPr lang="en-US"/>
              <a:t>Thu phí theo tháng/năm/trọn đời</a:t>
            </a:r>
            <a:endParaRPr/>
          </a:p>
          <a:p>
            <a:pPr marL="228600" lvl="1" indent="-228600" algn="l" rtl="0">
              <a:spcBef>
                <a:spcPts val="901"/>
              </a:spcBef>
              <a:spcAft>
                <a:spcPts val="0"/>
              </a:spcAft>
              <a:buSzPts val="1600"/>
              <a:buChar char="•"/>
            </a:pPr>
            <a:r>
              <a:rPr lang="en-US"/>
              <a:t>Bundle, bán kèm các dịch vụ SME/dịch vụ đại trà (như Hoá đơn điện tử, vContract, My Sign, TV360, My Box, Cloud…).</a:t>
            </a:r>
            <a:endParaRPr/>
          </a:p>
          <a:p>
            <a:pPr marL="228600" lvl="1" indent="-228600" algn="l" rtl="0">
              <a:spcBef>
                <a:spcPts val="901"/>
              </a:spcBef>
              <a:spcAft>
                <a:spcPts val="0"/>
              </a:spcAft>
              <a:buSzPts val="1600"/>
              <a:buChar char="•"/>
            </a:pPr>
            <a:r>
              <a:rPr lang="en-US"/>
              <a:t>Có thể cung cấp sẵn gói giới hạn cho các KH đang sử dụng dịch vụ của Viettel để giữ chân khách hàng, nếu sử dụng hết giới hạn miễn phí thì cần nạp thêm tiền vào tài khoản. </a:t>
            </a:r>
            <a:endParaRPr/>
          </a:p>
          <a:p>
            <a:pPr marL="228600" lvl="1" indent="-228600" algn="l" rtl="0">
              <a:spcBef>
                <a:spcPts val="901"/>
              </a:spcBef>
              <a:spcAft>
                <a:spcPts val="0"/>
              </a:spcAft>
              <a:buSzPts val="1600"/>
              <a:buChar char="•"/>
            </a:pPr>
            <a:r>
              <a:rPr lang="en-US"/>
              <a:t>Với KH chưa sử dụng dịch vụ nào của Viettel có thể được ưu đãi nếu sử dụng các dịch vụ CNTT, viễn thông.</a:t>
            </a:r>
            <a:endParaRPr sz="1800">
              <a:solidFill>
                <a:srgbClr val="FF0000"/>
              </a:solidFill>
            </a:endParaRPr>
          </a:p>
        </p:txBody>
      </p:sp>
      <p:sp>
        <p:nvSpPr>
          <p:cNvPr id="322" name="Google Shape;322;p18"/>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23" name="Google Shape;323;p18"/>
          <p:cNvPicPr preferRelativeResize="0"/>
          <p:nvPr/>
        </p:nvPicPr>
        <p:blipFill>
          <a:blip r:embed="rId3">
            <a:alphaModFix/>
          </a:blip>
          <a:stretch>
            <a:fillRect/>
          </a:stretch>
        </p:blipFill>
        <p:spPr>
          <a:xfrm>
            <a:off x="5864125" y="1418075"/>
            <a:ext cx="6032799" cy="402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381000" y="84138"/>
            <a:ext cx="11353800" cy="60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Giá trị mang lại</a:t>
            </a:r>
            <a:endParaRPr/>
          </a:p>
        </p:txBody>
      </p:sp>
      <p:sp>
        <p:nvSpPr>
          <p:cNvPr id="330" name="Google Shape;330;p19"/>
          <p:cNvSpPr txBox="1">
            <a:spLocks noGrp="1"/>
          </p:cNvSpPr>
          <p:nvPr>
            <p:ph type="body" idx="1"/>
          </p:nvPr>
        </p:nvSpPr>
        <p:spPr>
          <a:xfrm>
            <a:off x="302678" y="990600"/>
            <a:ext cx="5437200" cy="4191000"/>
          </a:xfrm>
          <a:prstGeom prst="rect">
            <a:avLst/>
          </a:prstGeom>
          <a:noFill/>
          <a:ln>
            <a:noFill/>
          </a:ln>
        </p:spPr>
        <p:txBody>
          <a:bodyPr spcFirstLastPara="1" wrap="square" lIns="90000" tIns="46800" rIns="90000" bIns="46800" anchor="t" anchorCtr="0">
            <a:noAutofit/>
          </a:bodyPr>
          <a:lstStyle/>
          <a:p>
            <a:pPr marL="228600" lvl="1" indent="-228600" algn="l" rtl="0">
              <a:spcBef>
                <a:spcPts val="0"/>
              </a:spcBef>
              <a:spcAft>
                <a:spcPts val="0"/>
              </a:spcAft>
              <a:buSzPts val="1800"/>
              <a:buChar char="•"/>
            </a:pPr>
            <a:r>
              <a:rPr lang="en-US" sz="1800"/>
              <a:t>Giúp tạo nội dung và phân tích nội dung text/media nhanh chóng, tiết kiệm thời gian cho người dùng với các vai trò, ngành nghề khác nhau trong xã hội.</a:t>
            </a:r>
            <a:endParaRPr/>
          </a:p>
          <a:p>
            <a:pPr marL="228600" lvl="1" indent="-228600" algn="l" rtl="0">
              <a:spcBef>
                <a:spcPts val="901"/>
              </a:spcBef>
              <a:spcAft>
                <a:spcPts val="0"/>
              </a:spcAft>
              <a:buSzPts val="1800"/>
              <a:buChar char="•"/>
            </a:pPr>
            <a:r>
              <a:rPr lang="en-US" sz="1800"/>
              <a:t>Góp phần nâng cao hiệu quả trong hoạt động tạo nội dung cho các nhân/doanh nghiệp/tổ chức.</a:t>
            </a:r>
            <a:endParaRPr/>
          </a:p>
          <a:p>
            <a:pPr marL="228600" lvl="1" indent="-228600" algn="l" rtl="0">
              <a:spcBef>
                <a:spcPts val="901"/>
              </a:spcBef>
              <a:spcAft>
                <a:spcPts val="0"/>
              </a:spcAft>
              <a:buSzPts val="1800"/>
              <a:buChar char="•"/>
            </a:pPr>
            <a:r>
              <a:rPr lang="en-US" sz="1800"/>
              <a:t>Có thể ứng dụng trong trong hoạt động sản xuất kinh doanh của Viettel</a:t>
            </a:r>
            <a:endParaRPr sz="1800"/>
          </a:p>
          <a:p>
            <a:pPr marL="228600" lvl="1" indent="-228600" algn="l" rtl="0">
              <a:spcBef>
                <a:spcPts val="901"/>
              </a:spcBef>
              <a:spcAft>
                <a:spcPts val="0"/>
              </a:spcAft>
              <a:buSzPts val="1800"/>
              <a:buChar char="•"/>
            </a:pPr>
            <a:r>
              <a:rPr lang="en-US" sz="1800"/>
              <a:t>Có thể bán kèm, liên kết với các sản phẩm dịch vụ của VTT như Hóa đơn điện tử, My Sign, vContract, My Box, TV360,…</a:t>
            </a:r>
            <a:endParaRPr/>
          </a:p>
          <a:p>
            <a:pPr marL="228600" lvl="1" indent="-228600" algn="l" rtl="0">
              <a:spcBef>
                <a:spcPts val="901"/>
              </a:spcBef>
              <a:spcAft>
                <a:spcPts val="0"/>
              </a:spcAft>
              <a:buSzPts val="1800"/>
              <a:buChar char="•"/>
            </a:pPr>
            <a:r>
              <a:rPr lang="en-US" sz="1800"/>
              <a:t>Mang lại nguồn doanh thu mới cho VTT khi được sử dụng rộng rãi.</a:t>
            </a:r>
            <a:endParaRPr/>
          </a:p>
          <a:p>
            <a:pPr marL="228600" lvl="1" indent="-127000" algn="l" rtl="0">
              <a:spcBef>
                <a:spcPts val="901"/>
              </a:spcBef>
              <a:spcAft>
                <a:spcPts val="0"/>
              </a:spcAft>
              <a:buSzPts val="1600"/>
              <a:buNone/>
            </a:pPr>
            <a:endParaRPr/>
          </a:p>
          <a:p>
            <a:pPr marL="454025" lvl="3" indent="0" algn="l" rtl="0">
              <a:spcBef>
                <a:spcPts val="901"/>
              </a:spcBef>
              <a:spcAft>
                <a:spcPts val="0"/>
              </a:spcAft>
              <a:buSzPts val="1800"/>
              <a:buNone/>
            </a:pPr>
            <a:endParaRPr sz="1800">
              <a:solidFill>
                <a:srgbClr val="FF0000"/>
              </a:solidFill>
            </a:endParaRPr>
          </a:p>
        </p:txBody>
      </p:sp>
      <p:sp>
        <p:nvSpPr>
          <p:cNvPr id="331" name="Google Shape;331;p19"/>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32" name="Google Shape;332;p19"/>
          <p:cNvPicPr preferRelativeResize="0"/>
          <p:nvPr/>
        </p:nvPicPr>
        <p:blipFill>
          <a:blip r:embed="rId3">
            <a:alphaModFix/>
          </a:blip>
          <a:stretch>
            <a:fillRect/>
          </a:stretch>
        </p:blipFill>
        <p:spPr>
          <a:xfrm>
            <a:off x="6126125" y="1111850"/>
            <a:ext cx="5608675" cy="373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1"/>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338" name="Google Shape;338;p21"/>
          <p:cNvSpPr/>
          <p:nvPr/>
        </p:nvSpPr>
        <p:spPr>
          <a:xfrm>
            <a:off x="1003569" y="591386"/>
            <a:ext cx="1713249" cy="856414"/>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339" name="Google Shape;339;p21"/>
          <p:cNvSpPr/>
          <p:nvPr/>
        </p:nvSpPr>
        <p:spPr>
          <a:xfrm>
            <a:off x="2133600" y="591386"/>
            <a:ext cx="8909093" cy="856414"/>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340" name="Google Shape;340;p21"/>
          <p:cNvSpPr txBox="1"/>
          <p:nvPr/>
        </p:nvSpPr>
        <p:spPr>
          <a:xfrm>
            <a:off x="1138022" y="872072"/>
            <a:ext cx="980734" cy="461665"/>
          </a:xfrm>
          <a:prstGeom prst="rect">
            <a:avLst/>
          </a:prstGeom>
          <a:noFill/>
          <a:ln>
            <a:noFill/>
          </a:ln>
        </p:spPr>
        <p:txBody>
          <a:bodyPr spcFirstLastPara="1" wrap="square" lIns="91425" tIns="0" rIns="91425" bIns="0" anchor="ctr" anchorCtr="0">
            <a:spAutoFit/>
          </a:bodyPr>
          <a:lstStyle/>
          <a:p>
            <a:pPr marL="0" marR="0" lvl="0" indent="0" algn="l" rtl="0">
              <a:spcBef>
                <a:spcPts val="0"/>
              </a:spcBef>
              <a:spcAft>
                <a:spcPts val="0"/>
              </a:spcAft>
              <a:buNone/>
            </a:pPr>
            <a:r>
              <a:rPr lang="en-US" sz="3000" b="1">
                <a:solidFill>
                  <a:srgbClr val="FFFFFF"/>
                </a:solidFill>
                <a:latin typeface="Arial"/>
                <a:ea typeface="Arial"/>
                <a:cs typeface="Arial"/>
                <a:sym typeface="Arial"/>
              </a:rPr>
              <a:t>IV</a:t>
            </a:r>
            <a:endParaRPr/>
          </a:p>
        </p:txBody>
      </p:sp>
      <p:sp>
        <p:nvSpPr>
          <p:cNvPr id="341" name="Google Shape;341;p21"/>
          <p:cNvSpPr txBox="1"/>
          <p:nvPr/>
        </p:nvSpPr>
        <p:spPr>
          <a:xfrm>
            <a:off x="2716818" y="718183"/>
            <a:ext cx="7891484" cy="769441"/>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solidFill>
                  <a:srgbClr val="000000"/>
                </a:solidFill>
                <a:latin typeface="Arial"/>
                <a:ea typeface="Arial"/>
                <a:cs typeface="Arial"/>
                <a:sym typeface="Arial"/>
              </a:rPr>
              <a:t>Hướng phát triển</a:t>
            </a:r>
            <a:endParaRPr sz="2200" b="1">
              <a:solidFill>
                <a:srgbClr val="000000"/>
              </a:solidFill>
              <a:latin typeface="Arial"/>
              <a:ea typeface="Arial"/>
              <a:cs typeface="Arial"/>
              <a:sym typeface="Arial"/>
            </a:endParaRPr>
          </a:p>
          <a:p>
            <a:pPr marL="0" marR="0" lvl="0" indent="0" algn="l" rtl="0">
              <a:spcBef>
                <a:spcPts val="0"/>
              </a:spcBef>
              <a:spcAft>
                <a:spcPts val="0"/>
              </a:spcAft>
              <a:buNone/>
            </a:pPr>
            <a:endParaRPr sz="2200" b="1">
              <a:solidFill>
                <a:srgbClr val="000000"/>
              </a:solidFill>
              <a:latin typeface="Arial"/>
              <a:ea typeface="Arial"/>
              <a:cs typeface="Arial"/>
              <a:sym typeface="Arial"/>
            </a:endParaRPr>
          </a:p>
        </p:txBody>
      </p:sp>
      <p:pic>
        <p:nvPicPr>
          <p:cNvPr id="342" name="Google Shape;342;p21"/>
          <p:cNvPicPr preferRelativeResize="0"/>
          <p:nvPr/>
        </p:nvPicPr>
        <p:blipFill rotWithShape="1">
          <a:blip r:embed="rId3">
            <a:alphaModFix/>
          </a:blip>
          <a:srcRect/>
          <a:stretch/>
        </p:blipFill>
        <p:spPr>
          <a:xfrm>
            <a:off x="6309785" y="2000250"/>
            <a:ext cx="5715000" cy="3771900"/>
          </a:xfrm>
          <a:prstGeom prst="rect">
            <a:avLst/>
          </a:prstGeom>
          <a:noFill/>
          <a:ln>
            <a:noFill/>
          </a:ln>
        </p:spPr>
      </p:pic>
      <p:sp>
        <p:nvSpPr>
          <p:cNvPr id="343" name="Google Shape;343;p21"/>
          <p:cNvSpPr txBox="1"/>
          <p:nvPr/>
        </p:nvSpPr>
        <p:spPr>
          <a:xfrm>
            <a:off x="1003568" y="1886186"/>
            <a:ext cx="6464032" cy="2304814"/>
          </a:xfrm>
          <a:prstGeom prst="rect">
            <a:avLst/>
          </a:prstGeom>
          <a:noFill/>
          <a:ln>
            <a:noFill/>
          </a:ln>
        </p:spPr>
        <p:txBody>
          <a:bodyPr spcFirstLastPara="1" wrap="square" lIns="90000" tIns="46800" rIns="90000" bIns="46800" anchor="b" anchorCtr="0">
            <a:noAutofit/>
          </a:bodyPr>
          <a:lstStyle/>
          <a:p>
            <a:pPr marL="342900" marR="0" lvl="0" indent="-342900" algn="l" rtl="0">
              <a:spcBef>
                <a:spcPts val="0"/>
              </a:spcBef>
              <a:spcAft>
                <a:spcPts val="0"/>
              </a:spcAft>
              <a:buClr>
                <a:srgbClr val="00664D"/>
              </a:buClr>
              <a:buSzPts val="2000"/>
              <a:buFont typeface="Arial"/>
              <a:buChar char="•"/>
            </a:pPr>
            <a:r>
              <a:rPr lang="en-US" sz="2000" b="0">
                <a:solidFill>
                  <a:srgbClr val="000000"/>
                </a:solidFill>
                <a:latin typeface="Arial"/>
                <a:ea typeface="Arial"/>
                <a:cs typeface="Arial"/>
                <a:sym typeface="Arial"/>
              </a:rPr>
              <a:t>Nghiên cứu, xây dựng các API chức năng</a:t>
            </a:r>
            <a:endParaRPr sz="2000" b="0">
              <a:solidFill>
                <a:srgbClr val="000000"/>
              </a:solidFill>
              <a:latin typeface="Arial"/>
              <a:ea typeface="Arial"/>
              <a:cs typeface="Arial"/>
              <a:sym typeface="Arial"/>
            </a:endParaRPr>
          </a:p>
          <a:p>
            <a:pPr marL="342900" marR="0" lvl="0" indent="-342900" algn="l" rtl="0">
              <a:spcBef>
                <a:spcPts val="901"/>
              </a:spcBef>
              <a:spcAft>
                <a:spcPts val="0"/>
              </a:spcAft>
              <a:buClr>
                <a:srgbClr val="00664D"/>
              </a:buClr>
              <a:buSzPts val="2000"/>
              <a:buFont typeface="Arial"/>
              <a:buChar char="•"/>
            </a:pPr>
            <a:r>
              <a:rPr lang="en-US" sz="2000" b="0">
                <a:solidFill>
                  <a:srgbClr val="000000"/>
                </a:solidFill>
                <a:latin typeface="Arial"/>
                <a:ea typeface="Arial"/>
                <a:cs typeface="Arial"/>
                <a:sym typeface="Arial"/>
              </a:rPr>
              <a:t>Phát triển giao diện cho người dùng</a:t>
            </a:r>
            <a:endParaRPr sz="2000" b="0">
              <a:solidFill>
                <a:srgbClr val="000000"/>
              </a:solidFill>
              <a:latin typeface="Arial"/>
              <a:ea typeface="Arial"/>
              <a:cs typeface="Arial"/>
              <a:sym typeface="Arial"/>
            </a:endParaRPr>
          </a:p>
          <a:p>
            <a:pPr marL="342900" marR="0" lvl="0" indent="-342900" algn="l" rtl="0">
              <a:spcBef>
                <a:spcPts val="901"/>
              </a:spcBef>
              <a:spcAft>
                <a:spcPts val="0"/>
              </a:spcAft>
              <a:buClr>
                <a:srgbClr val="00664D"/>
              </a:buClr>
              <a:buSzPts val="2000"/>
              <a:buFont typeface="Arial"/>
              <a:buChar char="•"/>
            </a:pPr>
            <a:r>
              <a:rPr lang="en-US" sz="2000" b="0">
                <a:solidFill>
                  <a:srgbClr val="000000"/>
                </a:solidFill>
                <a:latin typeface="Arial"/>
                <a:ea typeface="Arial"/>
                <a:cs typeface="Arial"/>
                <a:sym typeface="Arial"/>
              </a:rPr>
              <a:t>Ứng dụng trong nội bộ </a:t>
            </a:r>
            <a:endParaRPr/>
          </a:p>
          <a:p>
            <a:pPr marL="342900" marR="0" lvl="0" indent="-342900" algn="l" rtl="0">
              <a:spcBef>
                <a:spcPts val="901"/>
              </a:spcBef>
              <a:spcAft>
                <a:spcPts val="0"/>
              </a:spcAft>
              <a:buClr>
                <a:srgbClr val="00664D"/>
              </a:buClr>
              <a:buSzPts val="2000"/>
              <a:buFont typeface="Arial"/>
              <a:buChar char="•"/>
            </a:pPr>
            <a:r>
              <a:rPr lang="en-US" sz="2000" b="0">
                <a:solidFill>
                  <a:srgbClr val="000000"/>
                </a:solidFill>
                <a:latin typeface="Arial"/>
                <a:ea typeface="Arial"/>
                <a:cs typeface="Arial"/>
                <a:sym typeface="Arial"/>
              </a:rPr>
              <a:t>Cung cấp dịch vụ cho khách hàng</a:t>
            </a:r>
            <a:endParaRPr sz="2000" b="0">
              <a:solidFill>
                <a:srgbClr val="000000"/>
              </a:solidFill>
              <a:latin typeface="Arial"/>
              <a:ea typeface="Arial"/>
              <a:cs typeface="Arial"/>
              <a:sym typeface="Arial"/>
            </a:endParaRPr>
          </a:p>
          <a:p>
            <a:pPr marL="0" marR="0" lvl="0" indent="0" algn="l" rtl="0">
              <a:spcBef>
                <a:spcPts val="901"/>
              </a:spcBef>
              <a:spcAft>
                <a:spcPts val="0"/>
              </a:spcAft>
              <a:buClr>
                <a:srgbClr val="00664D"/>
              </a:buClr>
              <a:buSzPts val="1800"/>
              <a:buFont typeface="Arial"/>
              <a:buNone/>
            </a:pPr>
            <a:endParaRPr sz="1800" b="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2"/>
          <p:cNvPicPr preferRelativeResize="0"/>
          <p:nvPr/>
        </p:nvPicPr>
        <p:blipFill rotWithShape="1">
          <a:blip r:embed="rId3">
            <a:alphaModFix/>
          </a:blip>
          <a:srcRect/>
          <a:stretch/>
        </p:blipFill>
        <p:spPr>
          <a:xfrm>
            <a:off x="37138" y="2086241"/>
            <a:ext cx="5388157" cy="4314560"/>
          </a:xfrm>
          <a:prstGeom prst="rect">
            <a:avLst/>
          </a:prstGeom>
          <a:noFill/>
          <a:ln>
            <a:noFill/>
          </a:ln>
        </p:spPr>
      </p:pic>
      <p:sp>
        <p:nvSpPr>
          <p:cNvPr id="350" name="Google Shape;350;p22"/>
          <p:cNvSpPr txBox="1"/>
          <p:nvPr/>
        </p:nvSpPr>
        <p:spPr>
          <a:xfrm>
            <a:off x="533400" y="3276600"/>
            <a:ext cx="4106469" cy="6052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333" b="1" i="1">
                <a:solidFill>
                  <a:schemeClr val="lt1"/>
                </a:solidFill>
                <a:latin typeface="Arial"/>
                <a:ea typeface="Arial"/>
                <a:cs typeface="Arial"/>
                <a:sym typeface="Arial"/>
              </a:rPr>
              <a:t>Trân trọng cảm ơn!</a:t>
            </a:r>
            <a:endParaRPr/>
          </a:p>
        </p:txBody>
      </p:sp>
      <p:sp>
        <p:nvSpPr>
          <p:cNvPr id="351" name="Google Shape;351;p22"/>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2e233162c1b_3_96"/>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158" name="Google Shape;158;g2e233162c1b_3_96"/>
          <p:cNvSpPr txBox="1"/>
          <p:nvPr/>
        </p:nvSpPr>
        <p:spPr>
          <a:xfrm>
            <a:off x="381000" y="264181"/>
            <a:ext cx="63119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0033"/>
              </a:buClr>
              <a:buSzPts val="2600"/>
              <a:buFont typeface="Arial"/>
              <a:buNone/>
            </a:pPr>
            <a:r>
              <a:rPr lang="en-US" sz="2600" b="1" i="0" u="none" strike="noStrike" cap="none">
                <a:solidFill>
                  <a:srgbClr val="EE0033"/>
                </a:solidFill>
                <a:latin typeface="Arial"/>
                <a:ea typeface="Arial"/>
                <a:cs typeface="Arial"/>
                <a:sym typeface="Arial"/>
              </a:rPr>
              <a:t>Nội dung</a:t>
            </a:r>
            <a:endParaRPr sz="2600" b="1" i="0" u="none" strike="noStrike" cap="none">
              <a:solidFill>
                <a:srgbClr val="EE0033"/>
              </a:solidFill>
              <a:latin typeface="Arial"/>
              <a:ea typeface="Arial"/>
              <a:cs typeface="Arial"/>
              <a:sym typeface="Arial"/>
            </a:endParaRPr>
          </a:p>
        </p:txBody>
      </p:sp>
      <p:sp>
        <p:nvSpPr>
          <p:cNvPr id="159" name="Google Shape;159;g2e233162c1b_3_96"/>
          <p:cNvSpPr/>
          <p:nvPr/>
        </p:nvSpPr>
        <p:spPr>
          <a:xfrm>
            <a:off x="1079991" y="3304120"/>
            <a:ext cx="1654635" cy="809523"/>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60" name="Google Shape;160;g2e233162c1b_3_96"/>
          <p:cNvSpPr/>
          <p:nvPr/>
        </p:nvSpPr>
        <p:spPr>
          <a:xfrm>
            <a:off x="2229297" y="3304120"/>
            <a:ext cx="8604293" cy="809523"/>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61" name="Google Shape;161;g2e233162c1b_3_96"/>
          <p:cNvSpPr txBox="1"/>
          <p:nvPr/>
        </p:nvSpPr>
        <p:spPr>
          <a:xfrm>
            <a:off x="1274887" y="4115262"/>
            <a:ext cx="947181" cy="461665"/>
          </a:xfrm>
          <a:prstGeom prst="rect">
            <a:avLst/>
          </a:prstGeom>
          <a:noFill/>
          <a:ln>
            <a:noFill/>
          </a:ln>
        </p:spPr>
        <p:txBody>
          <a:bodyPr spcFirstLastPara="1" wrap="square" lIns="91425" tIns="0" rIns="91425" bIns="0" anchor="ctr" anchorCtr="0">
            <a:spAutoFit/>
          </a:bodyPr>
          <a:lstStyle/>
          <a:p>
            <a:pPr marL="0" marR="0" lvl="0" indent="0" algn="l" rtl="0">
              <a:spcBef>
                <a:spcPts val="0"/>
              </a:spcBef>
              <a:spcAft>
                <a:spcPts val="0"/>
              </a:spcAft>
              <a:buNone/>
            </a:pPr>
            <a:r>
              <a:rPr lang="en-US" sz="3000" b="1">
                <a:solidFill>
                  <a:srgbClr val="FFFFFF"/>
                </a:solidFill>
                <a:latin typeface="Arial"/>
                <a:ea typeface="Arial"/>
                <a:cs typeface="Arial"/>
                <a:sym typeface="Arial"/>
              </a:rPr>
              <a:t>II</a:t>
            </a:r>
            <a:endParaRPr/>
          </a:p>
        </p:txBody>
      </p:sp>
      <p:sp>
        <p:nvSpPr>
          <p:cNvPr id="162" name="Google Shape;162;g2e233162c1b_3_96"/>
          <p:cNvSpPr txBox="1"/>
          <p:nvPr/>
        </p:nvSpPr>
        <p:spPr>
          <a:xfrm>
            <a:off x="2827272" y="3478520"/>
            <a:ext cx="8026776" cy="430887"/>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solidFill>
                  <a:srgbClr val="000000"/>
                </a:solidFill>
                <a:latin typeface="Arial"/>
                <a:ea typeface="Arial"/>
                <a:cs typeface="Arial"/>
                <a:sym typeface="Arial"/>
              </a:rPr>
              <a:t>Giá trị mang lại</a:t>
            </a:r>
            <a:endParaRPr sz="2200" b="1">
              <a:solidFill>
                <a:srgbClr val="000000"/>
              </a:solidFill>
              <a:latin typeface="Arial"/>
              <a:ea typeface="Arial"/>
              <a:cs typeface="Arial"/>
              <a:sym typeface="Arial"/>
            </a:endParaRPr>
          </a:p>
        </p:txBody>
      </p:sp>
      <p:sp>
        <p:nvSpPr>
          <p:cNvPr id="163" name="Google Shape;163;g2e233162c1b_3_96"/>
          <p:cNvSpPr/>
          <p:nvPr/>
        </p:nvSpPr>
        <p:spPr>
          <a:xfrm>
            <a:off x="1066800" y="2340200"/>
            <a:ext cx="1654635" cy="809523"/>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64" name="Google Shape;164;g2e233162c1b_3_96"/>
          <p:cNvSpPr/>
          <p:nvPr/>
        </p:nvSpPr>
        <p:spPr>
          <a:xfrm>
            <a:off x="2216106" y="2340200"/>
            <a:ext cx="8604293" cy="809523"/>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65" name="Google Shape;165;g2e233162c1b_3_96"/>
          <p:cNvSpPr txBox="1"/>
          <p:nvPr/>
        </p:nvSpPr>
        <p:spPr>
          <a:xfrm>
            <a:off x="1201253" y="2473994"/>
            <a:ext cx="947181" cy="461665"/>
          </a:xfrm>
          <a:prstGeom prst="rect">
            <a:avLst/>
          </a:prstGeom>
          <a:noFill/>
          <a:ln>
            <a:noFill/>
          </a:ln>
        </p:spPr>
        <p:txBody>
          <a:bodyPr spcFirstLastPara="1" wrap="square" lIns="91425" tIns="0" rIns="91425" bIns="0" anchor="ctr" anchorCtr="0">
            <a:spAutoFit/>
          </a:bodyPr>
          <a:lstStyle/>
          <a:p>
            <a:pPr marL="0" marR="0" lvl="0" indent="0" algn="ctr" rtl="0">
              <a:spcBef>
                <a:spcPts val="0"/>
              </a:spcBef>
              <a:spcAft>
                <a:spcPts val="0"/>
              </a:spcAft>
              <a:buNone/>
            </a:pPr>
            <a:r>
              <a:rPr lang="en-US" sz="3000" b="1">
                <a:solidFill>
                  <a:srgbClr val="FFFFFF"/>
                </a:solidFill>
                <a:latin typeface="Arial"/>
                <a:ea typeface="Arial"/>
                <a:cs typeface="Arial"/>
                <a:sym typeface="Arial"/>
              </a:rPr>
              <a:t>II</a:t>
            </a:r>
            <a:endParaRPr/>
          </a:p>
        </p:txBody>
      </p:sp>
      <p:sp>
        <p:nvSpPr>
          <p:cNvPr id="166" name="Google Shape;166;g2e233162c1b_3_96"/>
          <p:cNvSpPr txBox="1"/>
          <p:nvPr/>
        </p:nvSpPr>
        <p:spPr>
          <a:xfrm>
            <a:off x="2802708" y="2562123"/>
            <a:ext cx="7621499" cy="430887"/>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solidFill>
                  <a:srgbClr val="000000"/>
                </a:solidFill>
                <a:latin typeface="Arial"/>
                <a:ea typeface="Arial"/>
                <a:cs typeface="Arial"/>
                <a:sym typeface="Arial"/>
              </a:rPr>
              <a:t> </a:t>
            </a:r>
            <a:r>
              <a:rPr lang="en-US" sz="2200" b="1">
                <a:solidFill>
                  <a:schemeClr val="dk1"/>
                </a:solidFill>
              </a:rPr>
              <a:t>Cơ hội thị trường</a:t>
            </a:r>
            <a:endParaRPr sz="2200" b="1">
              <a:solidFill>
                <a:srgbClr val="000000"/>
              </a:solidFill>
              <a:latin typeface="Arial"/>
              <a:ea typeface="Arial"/>
              <a:cs typeface="Arial"/>
              <a:sym typeface="Arial"/>
            </a:endParaRPr>
          </a:p>
        </p:txBody>
      </p:sp>
      <p:sp>
        <p:nvSpPr>
          <p:cNvPr id="167" name="Google Shape;167;g2e233162c1b_3_96"/>
          <p:cNvSpPr txBox="1"/>
          <p:nvPr/>
        </p:nvSpPr>
        <p:spPr>
          <a:xfrm>
            <a:off x="1261725" y="3445478"/>
            <a:ext cx="947181" cy="461665"/>
          </a:xfrm>
          <a:prstGeom prst="rect">
            <a:avLst/>
          </a:prstGeom>
          <a:noFill/>
          <a:ln>
            <a:noFill/>
          </a:ln>
        </p:spPr>
        <p:txBody>
          <a:bodyPr spcFirstLastPara="1" wrap="square" lIns="91425" tIns="0" rIns="91425" bIns="0" anchor="ctr" anchorCtr="0">
            <a:spAutoFit/>
          </a:bodyPr>
          <a:lstStyle/>
          <a:p>
            <a:pPr marL="0" marR="0" lvl="0" indent="0" algn="ctr" rtl="0">
              <a:spcBef>
                <a:spcPts val="0"/>
              </a:spcBef>
              <a:spcAft>
                <a:spcPts val="0"/>
              </a:spcAft>
              <a:buNone/>
            </a:pPr>
            <a:r>
              <a:rPr lang="en-US" sz="3000" b="1">
                <a:solidFill>
                  <a:srgbClr val="FFFFFF"/>
                </a:solidFill>
                <a:latin typeface="Arial"/>
                <a:ea typeface="Arial"/>
                <a:cs typeface="Arial"/>
                <a:sym typeface="Arial"/>
              </a:rPr>
              <a:t>III</a:t>
            </a:r>
            <a:endParaRPr/>
          </a:p>
        </p:txBody>
      </p:sp>
      <p:sp>
        <p:nvSpPr>
          <p:cNvPr id="168" name="Google Shape;168;g2e233162c1b_3_96"/>
          <p:cNvSpPr/>
          <p:nvPr/>
        </p:nvSpPr>
        <p:spPr>
          <a:xfrm>
            <a:off x="1066800" y="1447800"/>
            <a:ext cx="1654635" cy="809523"/>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69" name="Google Shape;169;g2e233162c1b_3_96"/>
          <p:cNvSpPr/>
          <p:nvPr/>
        </p:nvSpPr>
        <p:spPr>
          <a:xfrm>
            <a:off x="2216106" y="1447800"/>
            <a:ext cx="8604293" cy="809523"/>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70" name="Google Shape;170;g2e233162c1b_3_96"/>
          <p:cNvSpPr/>
          <p:nvPr/>
        </p:nvSpPr>
        <p:spPr>
          <a:xfrm>
            <a:off x="2882624" y="1600200"/>
            <a:ext cx="5430900" cy="4308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2200" b="1"/>
              <a:t>Nội dung ý tưởng </a:t>
            </a:r>
            <a:endParaRPr sz="2200" b="1">
              <a:solidFill>
                <a:srgbClr val="000000"/>
              </a:solidFill>
              <a:latin typeface="Arial"/>
              <a:ea typeface="Arial"/>
              <a:cs typeface="Arial"/>
              <a:sym typeface="Arial"/>
            </a:endParaRPr>
          </a:p>
        </p:txBody>
      </p:sp>
      <p:sp>
        <p:nvSpPr>
          <p:cNvPr id="171" name="Google Shape;171;g2e233162c1b_3_96"/>
          <p:cNvSpPr txBox="1"/>
          <p:nvPr/>
        </p:nvSpPr>
        <p:spPr>
          <a:xfrm>
            <a:off x="1206231" y="1676400"/>
            <a:ext cx="947181" cy="461665"/>
          </a:xfrm>
          <a:prstGeom prst="rect">
            <a:avLst/>
          </a:prstGeom>
          <a:noFill/>
          <a:ln>
            <a:noFill/>
          </a:ln>
        </p:spPr>
        <p:txBody>
          <a:bodyPr spcFirstLastPara="1" wrap="square" lIns="91425" tIns="0" rIns="91425" bIns="0" anchor="ctr" anchorCtr="0">
            <a:spAutoFit/>
          </a:bodyPr>
          <a:lstStyle/>
          <a:p>
            <a:pPr marL="0" marR="0" lvl="0" indent="0" algn="ctr" rtl="0">
              <a:spcBef>
                <a:spcPts val="0"/>
              </a:spcBef>
              <a:spcAft>
                <a:spcPts val="0"/>
              </a:spcAft>
              <a:buNone/>
            </a:pPr>
            <a:r>
              <a:rPr lang="en-US" sz="3000" b="1">
                <a:solidFill>
                  <a:srgbClr val="FFFFFF"/>
                </a:solidFill>
                <a:latin typeface="Arial"/>
                <a:ea typeface="Arial"/>
                <a:cs typeface="Arial"/>
                <a:sym typeface="Arial"/>
              </a:rPr>
              <a:t>I</a:t>
            </a:r>
            <a:endParaRPr/>
          </a:p>
        </p:txBody>
      </p:sp>
      <p:sp>
        <p:nvSpPr>
          <p:cNvPr id="172" name="Google Shape;172;g2e233162c1b_3_96"/>
          <p:cNvSpPr/>
          <p:nvPr/>
        </p:nvSpPr>
        <p:spPr>
          <a:xfrm>
            <a:off x="1109574" y="4314723"/>
            <a:ext cx="1654635" cy="809523"/>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73" name="Google Shape;173;g2e233162c1b_3_96"/>
          <p:cNvSpPr/>
          <p:nvPr/>
        </p:nvSpPr>
        <p:spPr>
          <a:xfrm>
            <a:off x="2258880" y="4314723"/>
            <a:ext cx="8604293" cy="809523"/>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74" name="Google Shape;174;g2e233162c1b_3_96"/>
          <p:cNvSpPr txBox="1"/>
          <p:nvPr/>
        </p:nvSpPr>
        <p:spPr>
          <a:xfrm>
            <a:off x="1241239" y="4925942"/>
            <a:ext cx="947100" cy="215400"/>
          </a:xfrm>
          <a:prstGeom prst="rect">
            <a:avLst/>
          </a:prstGeom>
          <a:noFill/>
          <a:ln>
            <a:noFill/>
          </a:ln>
        </p:spPr>
        <p:txBody>
          <a:bodyPr spcFirstLastPara="1" wrap="square" lIns="91425" tIns="0" rIns="91425" bIns="0" anchor="ctr" anchorCtr="0">
            <a:spAutoFit/>
          </a:bodyPr>
          <a:lstStyle/>
          <a:p>
            <a:pPr marL="0" marR="0" lvl="0" indent="0" algn="l" rtl="0">
              <a:spcBef>
                <a:spcPts val="0"/>
              </a:spcBef>
              <a:spcAft>
                <a:spcPts val="0"/>
              </a:spcAft>
              <a:buNone/>
            </a:pPr>
            <a:endParaRPr/>
          </a:p>
        </p:txBody>
      </p:sp>
      <p:sp>
        <p:nvSpPr>
          <p:cNvPr id="175" name="Google Shape;175;g2e233162c1b_3_96"/>
          <p:cNvSpPr txBox="1"/>
          <p:nvPr/>
        </p:nvSpPr>
        <p:spPr>
          <a:xfrm>
            <a:off x="2856855" y="4489123"/>
            <a:ext cx="8026776" cy="430887"/>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solidFill>
                  <a:srgbClr val="000000"/>
                </a:solidFill>
                <a:latin typeface="Arial"/>
                <a:ea typeface="Arial"/>
                <a:cs typeface="Arial"/>
                <a:sym typeface="Arial"/>
              </a:rPr>
              <a:t>Hướng phát triển</a:t>
            </a:r>
            <a:endParaRPr sz="2200" b="1">
              <a:solidFill>
                <a:srgbClr val="000000"/>
              </a:solidFill>
              <a:latin typeface="Arial"/>
              <a:ea typeface="Arial"/>
              <a:cs typeface="Arial"/>
              <a:sym typeface="Arial"/>
            </a:endParaRPr>
          </a:p>
        </p:txBody>
      </p:sp>
      <p:sp>
        <p:nvSpPr>
          <p:cNvPr id="176" name="Google Shape;176;g2e233162c1b_3_96"/>
          <p:cNvSpPr txBox="1"/>
          <p:nvPr/>
        </p:nvSpPr>
        <p:spPr>
          <a:xfrm>
            <a:off x="1291308" y="4456081"/>
            <a:ext cx="947100" cy="461700"/>
          </a:xfrm>
          <a:prstGeom prst="rect">
            <a:avLst/>
          </a:prstGeom>
          <a:noFill/>
          <a:ln>
            <a:noFill/>
          </a:ln>
        </p:spPr>
        <p:txBody>
          <a:bodyPr spcFirstLastPara="1" wrap="square" lIns="91425" tIns="0" rIns="91425" bIns="0" anchor="ctr" anchorCtr="0">
            <a:spAutoFit/>
          </a:bodyPr>
          <a:lstStyle/>
          <a:p>
            <a:pPr marL="0" marR="0" lvl="0" indent="0" algn="ctr" rtl="0">
              <a:spcBef>
                <a:spcPts val="0"/>
              </a:spcBef>
              <a:spcAft>
                <a:spcPts val="0"/>
              </a:spcAft>
              <a:buNone/>
            </a:pPr>
            <a:r>
              <a:rPr lang="en-US" sz="3000" b="1">
                <a:solidFill>
                  <a:srgbClr val="FFFFFF"/>
                </a:solidFill>
                <a:latin typeface="Arial"/>
                <a:ea typeface="Arial"/>
                <a:cs typeface="Arial"/>
                <a:sym typeface="Arial"/>
              </a:rPr>
              <a:t>IV</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3"/>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57" name="Google Shape;357;p23"/>
          <p:cNvPicPr preferRelativeResize="0"/>
          <p:nvPr/>
        </p:nvPicPr>
        <p:blipFill rotWithShape="1">
          <a:blip r:embed="rId3">
            <a:alphaModFix/>
          </a:blip>
          <a:srcRect/>
          <a:stretch/>
        </p:blipFill>
        <p:spPr>
          <a:xfrm>
            <a:off x="0" y="0"/>
            <a:ext cx="5773278" cy="6324600"/>
          </a:xfrm>
          <a:prstGeom prst="rect">
            <a:avLst/>
          </a:prstGeom>
          <a:noFill/>
          <a:ln>
            <a:noFill/>
          </a:ln>
        </p:spPr>
      </p:pic>
      <p:pic>
        <p:nvPicPr>
          <p:cNvPr id="358" name="Google Shape;358;p23"/>
          <p:cNvPicPr preferRelativeResize="0"/>
          <p:nvPr/>
        </p:nvPicPr>
        <p:blipFill rotWithShape="1">
          <a:blip r:embed="rId4">
            <a:alphaModFix/>
          </a:blip>
          <a:srcRect/>
          <a:stretch/>
        </p:blipFill>
        <p:spPr>
          <a:xfrm>
            <a:off x="4724400" y="1524000"/>
            <a:ext cx="6298081" cy="3108960"/>
          </a:xfrm>
          <a:prstGeom prst="rect">
            <a:avLst/>
          </a:prstGeom>
          <a:noFill/>
          <a:ln>
            <a:noFill/>
          </a:ln>
        </p:spPr>
      </p:pic>
      <p:sp>
        <p:nvSpPr>
          <p:cNvPr id="359" name="Google Shape;359;p23"/>
          <p:cNvSpPr txBox="1"/>
          <p:nvPr/>
        </p:nvSpPr>
        <p:spPr>
          <a:xfrm>
            <a:off x="5181600" y="3044190"/>
            <a:ext cx="531607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lt1"/>
                </a:solidFill>
                <a:latin typeface="Arial"/>
                <a:ea typeface="Arial"/>
                <a:cs typeface="Arial"/>
                <a:sym typeface="Arial"/>
              </a:rPr>
              <a:t>Q&amp;A</a:t>
            </a:r>
            <a:endParaRPr sz="6000" b="1">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6"/>
          <p:cNvSpPr txBox="1">
            <a:spLocks noGrp="1"/>
          </p:cNvSpPr>
          <p:nvPr>
            <p:ph type="title"/>
          </p:nvPr>
        </p:nvSpPr>
        <p:spPr>
          <a:xfrm>
            <a:off x="381000" y="152400"/>
            <a:ext cx="11353800" cy="53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a:t>Ví dụ sử dụng nền tảng</a:t>
            </a:r>
            <a:endParaRPr/>
          </a:p>
        </p:txBody>
      </p:sp>
      <p:sp>
        <p:nvSpPr>
          <p:cNvPr id="365" name="Google Shape;365;p16"/>
          <p:cNvSpPr txBox="1">
            <a:spLocks noGrp="1"/>
          </p:cNvSpPr>
          <p:nvPr>
            <p:ph type="body" idx="1"/>
          </p:nvPr>
        </p:nvSpPr>
        <p:spPr>
          <a:xfrm>
            <a:off x="205317" y="990600"/>
            <a:ext cx="11794068" cy="3886199"/>
          </a:xfrm>
          <a:prstGeom prst="rect">
            <a:avLst/>
          </a:prstGeom>
          <a:noFill/>
          <a:ln>
            <a:noFill/>
          </a:ln>
        </p:spPr>
        <p:txBody>
          <a:bodyPr spcFirstLastPara="1" wrap="square" lIns="90000" tIns="46800" rIns="90000" bIns="46800" anchor="t" anchorCtr="0">
            <a:noAutofit/>
          </a:bodyPr>
          <a:lstStyle/>
          <a:p>
            <a:pPr marL="228600" lvl="0" indent="-228600" algn="l" rtl="0">
              <a:spcBef>
                <a:spcPts val="0"/>
              </a:spcBef>
              <a:spcAft>
                <a:spcPts val="0"/>
              </a:spcAft>
              <a:buSzPts val="1800"/>
              <a:buChar char="•"/>
            </a:pPr>
            <a:r>
              <a:rPr lang="en-US" sz="1800" b="0"/>
              <a:t>1 cán bộ chăm sóc khách hàng có thể phân tích audio để cải tiến chất lượng giải đáp khách hàng</a:t>
            </a:r>
            <a:endParaRPr sz="1800" b="0"/>
          </a:p>
          <a:p>
            <a:pPr marL="228600" lvl="0" indent="-228600" algn="l" rtl="0">
              <a:spcBef>
                <a:spcPts val="901"/>
              </a:spcBef>
              <a:spcAft>
                <a:spcPts val="0"/>
              </a:spcAft>
              <a:buSzPts val="1800"/>
              <a:buChar char="•"/>
            </a:pPr>
            <a:r>
              <a:rPr lang="en-US" sz="1800" b="0"/>
              <a:t>1 reviewer có thể tóm tắt nhanh chóng audio, video (phim, audio book, tin tức)…, tạo bản highlight</a:t>
            </a:r>
            <a:endParaRPr/>
          </a:p>
          <a:p>
            <a:pPr marL="228600" lvl="0" indent="-228600" algn="l" rtl="0">
              <a:spcBef>
                <a:spcPts val="901"/>
              </a:spcBef>
              <a:spcAft>
                <a:spcPts val="0"/>
              </a:spcAft>
              <a:buSzPts val="1800"/>
              <a:buChar char="•"/>
            </a:pPr>
            <a:r>
              <a:rPr lang="en-US" sz="1800" b="0"/>
              <a:t>1 người dùng cần tạo slide bài giảng có thể thực hiện nhanh chóng.</a:t>
            </a:r>
            <a:endParaRPr/>
          </a:p>
          <a:p>
            <a:pPr marL="228600" lvl="0" indent="-228600" algn="l" rtl="0">
              <a:spcBef>
                <a:spcPts val="901"/>
              </a:spcBef>
              <a:spcAft>
                <a:spcPts val="0"/>
              </a:spcAft>
              <a:buSzPts val="1800"/>
              <a:buChar char="•"/>
            </a:pPr>
            <a:r>
              <a:rPr lang="en-US" sz="1800" b="0"/>
              <a:t>1 sinh viên có thể tóm tắt nội dung bài giảng để ôn tập</a:t>
            </a:r>
            <a:endParaRPr sz="1800" b="0"/>
          </a:p>
          <a:p>
            <a:pPr marL="228600" lvl="0" indent="-228600" algn="l" rtl="0">
              <a:spcBef>
                <a:spcPts val="901"/>
              </a:spcBef>
              <a:spcAft>
                <a:spcPts val="0"/>
              </a:spcAft>
              <a:buSzPts val="1800"/>
              <a:buChar char="•"/>
            </a:pPr>
            <a:r>
              <a:rPr lang="en-US" sz="1800" b="0"/>
              <a:t>1 người dùng có thể upload file pdf/doc/txt báo cáo vừa chưa văn bản, hình ảnh, bảng, biểu đồ (ví dụ báo cáo tài chính, …), tóm tắt, trích xuất thông tin và truy vấn theo nhu cầu.</a:t>
            </a:r>
            <a:endParaRPr/>
          </a:p>
          <a:p>
            <a:pPr marL="228600" lvl="0" indent="-228600" algn="l" rtl="0">
              <a:spcBef>
                <a:spcPts val="901"/>
              </a:spcBef>
              <a:spcAft>
                <a:spcPts val="0"/>
              </a:spcAft>
              <a:buSzPts val="1800"/>
              <a:buChar char="•"/>
            </a:pPr>
            <a:r>
              <a:rPr lang="en-US" sz="1800" b="0"/>
              <a:t>1 người dùng có thể upload file ảnh để đọc OCR</a:t>
            </a:r>
            <a:endParaRPr/>
          </a:p>
          <a:p>
            <a:pPr marL="228600" lvl="0" indent="-228600" algn="l" rtl="0">
              <a:spcBef>
                <a:spcPts val="901"/>
              </a:spcBef>
              <a:spcAft>
                <a:spcPts val="0"/>
              </a:spcAft>
              <a:buSzPts val="1800"/>
              <a:buChar char="•"/>
            </a:pPr>
            <a:r>
              <a:rPr lang="en-US" sz="1800" b="0"/>
              <a:t>1 người dùng có thể tạo ảnh, avatar cá nhân hoá để chia sẻ trên mạng xã hội</a:t>
            </a:r>
            <a:endParaRPr sz="1800" b="0"/>
          </a:p>
          <a:p>
            <a:pPr marL="228600" lvl="0" indent="-228600" algn="l" rtl="0">
              <a:spcBef>
                <a:spcPts val="901"/>
              </a:spcBef>
              <a:spcAft>
                <a:spcPts val="0"/>
              </a:spcAft>
              <a:buSzPts val="1800"/>
              <a:buChar char="•"/>
            </a:pPr>
            <a:r>
              <a:rPr lang="en-US" sz="1800" b="0"/>
              <a:t>1 nhà sáng tạo nội dung (youtuber, tik toker, facebook user…) có thể tạo các audio, video theo nhiều phong cách để chia sẻ, </a:t>
            </a:r>
            <a:endParaRPr/>
          </a:p>
          <a:p>
            <a:pPr marL="0" lvl="0" indent="0" algn="l" rtl="0">
              <a:spcBef>
                <a:spcPts val="901"/>
              </a:spcBef>
              <a:spcAft>
                <a:spcPts val="0"/>
              </a:spcAft>
              <a:buSzPts val="1800"/>
              <a:buNone/>
            </a:pPr>
            <a:r>
              <a:rPr lang="en-US" sz="1800" b="0"/>
              <a:t>     Video cũng được dịch tự động sang ngôn ngữ khác.  </a:t>
            </a:r>
            <a:endParaRPr/>
          </a:p>
          <a:p>
            <a:pPr marL="228600" lvl="0" indent="-228600" algn="l" rtl="0">
              <a:spcBef>
                <a:spcPts val="901"/>
              </a:spcBef>
              <a:spcAft>
                <a:spcPts val="0"/>
              </a:spcAft>
              <a:buSzPts val="1800"/>
              <a:buChar char="•"/>
            </a:pPr>
            <a:r>
              <a:rPr lang="en-US" sz="1800" b="0"/>
              <a:t>1 nhà sáng tạo nội dung có thể tạo, chỉnh sửa podcast, tự động giảm ồn, </a:t>
            </a:r>
            <a:endParaRPr/>
          </a:p>
          <a:p>
            <a:pPr marL="228600" lvl="0" indent="-228600" algn="l" rtl="0">
              <a:spcBef>
                <a:spcPts val="901"/>
              </a:spcBef>
              <a:spcAft>
                <a:spcPts val="0"/>
              </a:spcAft>
              <a:buSzPts val="1800"/>
              <a:buChar char="•"/>
            </a:pPr>
            <a:r>
              <a:rPr lang="en-US" sz="1800" b="0"/>
              <a:t>1 nhà sáng tạo nội dung có thể sản xuất nhạc, bài hát để chia sẻ trên kênh mạng xã hội</a:t>
            </a:r>
            <a:endParaRPr sz="1800" b="0"/>
          </a:p>
          <a:p>
            <a:pPr marL="228600" lvl="0" indent="-228600" algn="l" rtl="0">
              <a:spcBef>
                <a:spcPts val="901"/>
              </a:spcBef>
              <a:spcAft>
                <a:spcPts val="0"/>
              </a:spcAft>
              <a:buSzPts val="1800"/>
              <a:buChar char="•"/>
            </a:pPr>
            <a:r>
              <a:rPr lang="en-US" sz="1800" b="0"/>
              <a:t>1 người bán hàng online có thể tạo video giới thiệu, bán sản phẩm trên mạng xã hội</a:t>
            </a:r>
            <a:endParaRPr sz="1800" b="0"/>
          </a:p>
          <a:p>
            <a:pPr marL="228600" lvl="0" indent="-228600" algn="l" rtl="0">
              <a:spcBef>
                <a:spcPts val="901"/>
              </a:spcBef>
              <a:spcAft>
                <a:spcPts val="0"/>
              </a:spcAft>
              <a:buSzPts val="1800"/>
              <a:buChar char="•"/>
            </a:pPr>
            <a:r>
              <a:rPr lang="en-US" sz="1800" b="0"/>
              <a:t> ……………………………………</a:t>
            </a:r>
            <a:endParaRPr/>
          </a:p>
          <a:p>
            <a:pPr marL="0" lvl="0" indent="0" algn="l" rtl="0">
              <a:spcBef>
                <a:spcPts val="901"/>
              </a:spcBef>
              <a:spcAft>
                <a:spcPts val="0"/>
              </a:spcAft>
              <a:buSzPts val="1800"/>
              <a:buNone/>
            </a:pPr>
            <a:r>
              <a:rPr lang="en-US" sz="1800" b="0"/>
              <a:t>     </a:t>
            </a:r>
            <a:endParaRPr/>
          </a:p>
          <a:p>
            <a:pPr marL="0" lvl="0" indent="0" algn="l" rtl="0">
              <a:spcBef>
                <a:spcPts val="901"/>
              </a:spcBef>
              <a:spcAft>
                <a:spcPts val="0"/>
              </a:spcAft>
              <a:buSzPts val="1800"/>
              <a:buNone/>
            </a:pPr>
            <a:r>
              <a:rPr lang="en-US" sz="1800" b="0"/>
              <a:t>    </a:t>
            </a:r>
            <a:endParaRPr sz="1800" b="0"/>
          </a:p>
        </p:txBody>
      </p:sp>
      <p:sp>
        <p:nvSpPr>
          <p:cNvPr id="366" name="Google Shape;366;p16"/>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72d6b24e36_3_106"/>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373" name="Google Shape;373;g272d6b24e36_3_106"/>
          <p:cNvSpPr txBox="1">
            <a:spLocks noGrp="1"/>
          </p:cNvSpPr>
          <p:nvPr>
            <p:ph type="body" idx="1"/>
          </p:nvPr>
        </p:nvSpPr>
        <p:spPr>
          <a:xfrm>
            <a:off x="205317" y="1219202"/>
            <a:ext cx="11707200" cy="2924100"/>
          </a:xfrm>
          <a:prstGeom prst="rect">
            <a:avLst/>
          </a:prstGeom>
        </p:spPr>
        <p:txBody>
          <a:bodyPr spcFirstLastPara="1" wrap="square" lIns="90000" tIns="46800" rIns="90000" bIns="46800" anchor="t" anchorCtr="0">
            <a:noAutofit/>
          </a:bodyPr>
          <a:lstStyle/>
          <a:p>
            <a:pPr marL="0" lvl="0" indent="0" algn="just" rtl="0">
              <a:lnSpc>
                <a:spcPct val="115000"/>
              </a:lnSpc>
              <a:spcBef>
                <a:spcPts val="300"/>
              </a:spcBef>
              <a:spcAft>
                <a:spcPts val="0"/>
              </a:spcAft>
              <a:buNone/>
            </a:pPr>
            <a:r>
              <a:rPr lang="en-US" sz="1600">
                <a:solidFill>
                  <a:schemeClr val="dk1"/>
                </a:solidFill>
              </a:rPr>
              <a:t>Sáng tạo chỉnh sửa nội dung video và audio</a:t>
            </a:r>
            <a:endParaRPr sz="1600">
              <a:solidFill>
                <a:schemeClr val="dk1"/>
              </a:solidFill>
            </a:endParaRPr>
          </a:p>
          <a:p>
            <a:pPr marL="469900" lvl="0" indent="0" algn="just" rtl="0">
              <a:lnSpc>
                <a:spcPct val="115000"/>
              </a:lnSpc>
              <a:spcBef>
                <a:spcPts val="300"/>
              </a:spcBef>
              <a:spcAft>
                <a:spcPts val="0"/>
              </a:spcAft>
              <a:buNone/>
            </a:pPr>
            <a:r>
              <a:rPr lang="en-US" sz="1600" b="0">
                <a:solidFill>
                  <a:srgbClr val="00664D"/>
                </a:solidFill>
              </a:rPr>
              <a:t>•</a:t>
            </a:r>
            <a:r>
              <a:rPr lang="en-US" sz="1600">
                <a:solidFill>
                  <a:schemeClr val="dk1"/>
                </a:solidFill>
              </a:rPr>
              <a:t>AI Video Studio: </a:t>
            </a:r>
            <a:r>
              <a:rPr lang="en-US" sz="1600" b="0">
                <a:solidFill>
                  <a:schemeClr val="dk1"/>
                </a:solidFill>
              </a:rPr>
              <a:t>Tạo các video hướng dẫn, bài giảng:  HeyGen - heygen.com</a:t>
            </a:r>
            <a:endParaRPr sz="1600" b="0">
              <a:solidFill>
                <a:schemeClr val="dk1"/>
              </a:solidFill>
            </a:endParaRPr>
          </a:p>
          <a:p>
            <a:pPr marL="469900" lvl="0" indent="0" algn="just" rtl="0">
              <a:lnSpc>
                <a:spcPct val="115000"/>
              </a:lnSpc>
              <a:spcBef>
                <a:spcPts val="300"/>
              </a:spcBef>
              <a:spcAft>
                <a:spcPts val="0"/>
              </a:spcAft>
              <a:buNone/>
            </a:pPr>
            <a:r>
              <a:rPr lang="en-US" sz="1600" b="0">
                <a:solidFill>
                  <a:srgbClr val="00664D"/>
                </a:solidFill>
              </a:rPr>
              <a:t>•</a:t>
            </a:r>
            <a:r>
              <a:rPr lang="en-US" sz="1600">
                <a:solidFill>
                  <a:schemeClr val="dk1"/>
                </a:solidFill>
              </a:rPr>
              <a:t>AI Voice Studio:</a:t>
            </a:r>
            <a:r>
              <a:rPr lang="en-US" sz="1600">
                <a:solidFill>
                  <a:schemeClr val="dk1"/>
                </a:solidFill>
                <a:uFill>
                  <a:noFill/>
                </a:uFill>
                <a:hlinkClick r:id="rId3">
                  <a:extLst>
                    <a:ext uri="{A12FA001-AC4F-418D-AE19-62706E023703}">
                      <ahyp:hlinkClr xmlns:ahyp="http://schemas.microsoft.com/office/drawing/2018/hyperlinkcolor" val="tx"/>
                    </a:ext>
                  </a:extLst>
                </a:hlinkClick>
              </a:rPr>
              <a:t> </a:t>
            </a:r>
            <a:r>
              <a:rPr lang="en-US" sz="1600" b="0" u="sng">
                <a:solidFill>
                  <a:schemeClr val="hlink"/>
                </a:solidFill>
                <a:hlinkClick r:id="rId3"/>
              </a:rPr>
              <a:t>https://speechify.com</a:t>
            </a:r>
            <a:r>
              <a:rPr lang="en-US" sz="1600" b="0">
                <a:solidFill>
                  <a:schemeClr val="dk1"/>
                </a:solidFill>
              </a:rPr>
              <a:t>,</a:t>
            </a:r>
            <a:r>
              <a:rPr lang="en-US" sz="1600" b="0">
                <a:solidFill>
                  <a:schemeClr val="dk1"/>
                </a:solidFill>
                <a:uFill>
                  <a:noFill/>
                </a:uFill>
                <a:hlinkClick r:id="rId4">
                  <a:extLst>
                    <a:ext uri="{A12FA001-AC4F-418D-AE19-62706E023703}">
                      <ahyp:hlinkClr xmlns:ahyp="http://schemas.microsoft.com/office/drawing/2018/hyperlinkcolor" val="tx"/>
                    </a:ext>
                  </a:extLst>
                </a:hlinkClick>
              </a:rPr>
              <a:t> </a:t>
            </a:r>
            <a:r>
              <a:rPr lang="en-US" sz="1600" b="0" u="sng">
                <a:solidFill>
                  <a:schemeClr val="hlink"/>
                </a:solidFill>
                <a:hlinkClick r:id="rId4"/>
              </a:rPr>
              <a:t>https://www.resemble.ai/</a:t>
            </a:r>
            <a:endParaRPr sz="1600" b="0" u="sng">
              <a:solidFill>
                <a:schemeClr val="hlink"/>
              </a:solidFill>
            </a:endParaRPr>
          </a:p>
          <a:p>
            <a:pPr marL="469900" lvl="0" indent="0" algn="just" rtl="0">
              <a:lnSpc>
                <a:spcPct val="115000"/>
              </a:lnSpc>
              <a:spcBef>
                <a:spcPts val="300"/>
              </a:spcBef>
              <a:spcAft>
                <a:spcPts val="0"/>
              </a:spcAft>
              <a:buNone/>
            </a:pPr>
            <a:r>
              <a:rPr lang="en-US" sz="1600" b="0">
                <a:solidFill>
                  <a:srgbClr val="00664D"/>
                </a:solidFill>
              </a:rPr>
              <a:t>•</a:t>
            </a:r>
            <a:r>
              <a:rPr lang="en-US" sz="1600">
                <a:solidFill>
                  <a:schemeClr val="dk1"/>
                </a:solidFill>
              </a:rPr>
              <a:t>Chỉnh sửa, sinh nội dụng ảnh/Video từ mô tả:</a:t>
            </a:r>
            <a:r>
              <a:rPr lang="en-US" sz="1600">
                <a:solidFill>
                  <a:schemeClr val="dk1"/>
                </a:solidFill>
                <a:uFill>
                  <a:noFill/>
                </a:uFill>
                <a:hlinkClick r:id="rId5">
                  <a:extLst>
                    <a:ext uri="{A12FA001-AC4F-418D-AE19-62706E023703}">
                      <ahyp:hlinkClr xmlns:ahyp="http://schemas.microsoft.com/office/drawing/2018/hyperlinkcolor" val="tx"/>
                    </a:ext>
                  </a:extLst>
                </a:hlinkClick>
              </a:rPr>
              <a:t> </a:t>
            </a:r>
            <a:r>
              <a:rPr lang="en-US" sz="1600" b="0" u="sng">
                <a:solidFill>
                  <a:schemeClr val="hlink"/>
                </a:solidFill>
                <a:hlinkClick r:id="rId5"/>
              </a:rPr>
              <a:t>https://invideo.io/</a:t>
            </a:r>
            <a:r>
              <a:rPr lang="en-US" sz="1600" b="0">
                <a:solidFill>
                  <a:schemeClr val="dk1"/>
                </a:solidFill>
              </a:rPr>
              <a:t>, runwayml</a:t>
            </a:r>
            <a:endParaRPr sz="1600" b="0">
              <a:solidFill>
                <a:schemeClr val="dk1"/>
              </a:solidFill>
            </a:endParaRPr>
          </a:p>
          <a:p>
            <a:pPr marL="0" lvl="0" indent="0" algn="l" rtl="0">
              <a:lnSpc>
                <a:spcPct val="115000"/>
              </a:lnSpc>
              <a:spcBef>
                <a:spcPts val="900"/>
              </a:spcBef>
              <a:spcAft>
                <a:spcPts val="0"/>
              </a:spcAft>
              <a:buNone/>
            </a:pPr>
            <a:r>
              <a:rPr lang="en-US" sz="1600">
                <a:solidFill>
                  <a:schemeClr val="dk1"/>
                </a:solidFill>
              </a:rPr>
              <a:t>Phương thức kinh doanh: </a:t>
            </a:r>
            <a:r>
              <a:rPr lang="en-US" sz="1600" b="0">
                <a:solidFill>
                  <a:schemeClr val="dk1"/>
                </a:solidFill>
              </a:rPr>
              <a:t>license theo tháng, theo thời lượng video, audio</a:t>
            </a:r>
            <a:endParaRPr sz="1600" b="0">
              <a:solidFill>
                <a:schemeClr val="dk1"/>
              </a:solidFill>
            </a:endParaRPr>
          </a:p>
          <a:p>
            <a:pPr marL="0" lvl="0" indent="0" algn="l" rtl="0">
              <a:lnSpc>
                <a:spcPct val="115000"/>
              </a:lnSpc>
              <a:spcBef>
                <a:spcPts val="900"/>
              </a:spcBef>
              <a:spcAft>
                <a:spcPts val="0"/>
              </a:spcAft>
              <a:buNone/>
            </a:pPr>
            <a:r>
              <a:rPr lang="en-US" sz="1600">
                <a:solidFill>
                  <a:schemeClr val="dk1"/>
                </a:solidFill>
              </a:rPr>
              <a:t>Ví dụ: Heygen, một creator phải trả:</a:t>
            </a:r>
            <a:endParaRPr sz="1600">
              <a:solidFill>
                <a:schemeClr val="dk1"/>
              </a:solidFill>
            </a:endParaRPr>
          </a:p>
          <a:p>
            <a:pPr marL="469900" lvl="0" indent="0" algn="l" rtl="0">
              <a:lnSpc>
                <a:spcPct val="115000"/>
              </a:lnSpc>
              <a:spcBef>
                <a:spcPts val="900"/>
              </a:spcBef>
              <a:spcAft>
                <a:spcPts val="0"/>
              </a:spcAft>
              <a:buNone/>
            </a:pPr>
            <a:r>
              <a:rPr lang="en-US" sz="1600" b="0">
                <a:solidFill>
                  <a:srgbClr val="00664D"/>
                </a:solidFill>
              </a:rPr>
              <a:t>•</a:t>
            </a:r>
            <a:r>
              <a:rPr lang="en-US" sz="1600" b="0">
                <a:solidFill>
                  <a:schemeClr val="dk1"/>
                </a:solidFill>
              </a:rPr>
              <a:t>Gói năm:  </a:t>
            </a:r>
            <a:r>
              <a:rPr lang="en-US" sz="1600">
                <a:solidFill>
                  <a:srgbClr val="FF0000"/>
                </a:solidFill>
              </a:rPr>
              <a:t>96$/thángx12 </a:t>
            </a:r>
            <a:r>
              <a:rPr lang="en-US" sz="1600" b="0">
                <a:solidFill>
                  <a:schemeClr val="dk1"/>
                </a:solidFill>
              </a:rPr>
              <a:t>có thể sản xuất </a:t>
            </a:r>
            <a:r>
              <a:rPr lang="en-US" sz="1600">
                <a:solidFill>
                  <a:srgbClr val="FF0000"/>
                </a:solidFill>
              </a:rPr>
              <a:t>tối đa 720phút/năm</a:t>
            </a:r>
            <a:r>
              <a:rPr lang="en-US" sz="1600" b="0">
                <a:solidFill>
                  <a:srgbClr val="FF0000"/>
                </a:solidFill>
              </a:rPr>
              <a:t> </a:t>
            </a:r>
            <a:r>
              <a:rPr lang="en-US" sz="1600" b="0">
                <a:solidFill>
                  <a:schemeClr val="dk1"/>
                </a:solidFill>
              </a:rPr>
              <a:t>nội dung</a:t>
            </a:r>
            <a:endParaRPr sz="1600" b="0">
              <a:solidFill>
                <a:schemeClr val="dk1"/>
              </a:solidFill>
            </a:endParaRPr>
          </a:p>
          <a:p>
            <a:pPr marL="469900" lvl="0" indent="0" algn="l" rtl="0">
              <a:lnSpc>
                <a:spcPct val="115000"/>
              </a:lnSpc>
              <a:spcBef>
                <a:spcPts val="900"/>
              </a:spcBef>
              <a:spcAft>
                <a:spcPts val="0"/>
              </a:spcAft>
              <a:buNone/>
            </a:pPr>
            <a:r>
              <a:rPr lang="en-US" sz="1600" b="0">
                <a:solidFill>
                  <a:srgbClr val="00664D"/>
                </a:solidFill>
              </a:rPr>
              <a:t>•</a:t>
            </a:r>
            <a:r>
              <a:rPr lang="en-US" sz="1600" b="0">
                <a:solidFill>
                  <a:schemeClr val="dk1"/>
                </a:solidFill>
              </a:rPr>
              <a:t>Gói tháng: </a:t>
            </a:r>
            <a:r>
              <a:rPr lang="en-US" sz="1600">
                <a:solidFill>
                  <a:srgbClr val="FF0000"/>
                </a:solidFill>
              </a:rPr>
              <a:t>119$/tháng </a:t>
            </a:r>
            <a:r>
              <a:rPr lang="en-US" sz="1600" b="0">
                <a:solidFill>
                  <a:schemeClr val="dk1"/>
                </a:solidFill>
              </a:rPr>
              <a:t>có thể  tạo ra </a:t>
            </a:r>
            <a:r>
              <a:rPr lang="en-US" sz="1600">
                <a:solidFill>
                  <a:srgbClr val="FF0000"/>
                </a:solidFill>
              </a:rPr>
              <a:t>60 phút/tháng </a:t>
            </a:r>
            <a:r>
              <a:rPr lang="en-US" sz="1600" b="0">
                <a:solidFill>
                  <a:schemeClr val="dk1"/>
                </a:solidFill>
              </a:rPr>
              <a:t>nội dung</a:t>
            </a:r>
            <a:endParaRPr sz="1600" b="0">
              <a:solidFill>
                <a:schemeClr val="dk1"/>
              </a:solidFill>
            </a:endParaRPr>
          </a:p>
          <a:p>
            <a:pPr marL="0" lvl="0" indent="0" algn="l" rtl="0">
              <a:spcBef>
                <a:spcPts val="560"/>
              </a:spcBef>
              <a:spcAft>
                <a:spcPts val="340"/>
              </a:spcAft>
              <a:buNone/>
            </a:pPr>
            <a:endParaRPr/>
          </a:p>
        </p:txBody>
      </p:sp>
      <p:sp>
        <p:nvSpPr>
          <p:cNvPr id="374" name="Google Shape;374;g272d6b24e36_3_106"/>
          <p:cNvSpPr txBox="1">
            <a:spLocks noGrp="1"/>
          </p:cNvSpPr>
          <p:nvPr>
            <p:ph type="sldNum" idx="12"/>
          </p:nvPr>
        </p:nvSpPr>
        <p:spPr>
          <a:xfrm>
            <a:off x="11104035" y="6630989"/>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75" name="Google Shape;375;g272d6b24e36_3_106"/>
          <p:cNvPicPr preferRelativeResize="0"/>
          <p:nvPr/>
        </p:nvPicPr>
        <p:blipFill>
          <a:blip r:embed="rId6">
            <a:alphaModFix/>
          </a:blip>
          <a:stretch>
            <a:fillRect/>
          </a:stretch>
        </p:blipFill>
        <p:spPr>
          <a:xfrm>
            <a:off x="8118000" y="893277"/>
            <a:ext cx="4074008" cy="2409898"/>
          </a:xfrm>
          <a:prstGeom prst="rect">
            <a:avLst/>
          </a:prstGeom>
          <a:noFill/>
          <a:ln>
            <a:noFill/>
          </a:ln>
        </p:spPr>
      </p:pic>
      <p:pic>
        <p:nvPicPr>
          <p:cNvPr id="376" name="Google Shape;376;g272d6b24e36_3_106"/>
          <p:cNvPicPr preferRelativeResize="0"/>
          <p:nvPr/>
        </p:nvPicPr>
        <p:blipFill>
          <a:blip r:embed="rId7">
            <a:alphaModFix/>
          </a:blip>
          <a:stretch>
            <a:fillRect/>
          </a:stretch>
        </p:blipFill>
        <p:spPr>
          <a:xfrm>
            <a:off x="7484250" y="3369200"/>
            <a:ext cx="4684700" cy="280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72d6b24e36_3_115"/>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383" name="Google Shape;383;g272d6b24e36_3_115"/>
          <p:cNvSpPr txBox="1">
            <a:spLocks noGrp="1"/>
          </p:cNvSpPr>
          <p:nvPr>
            <p:ph type="body" idx="1"/>
          </p:nvPr>
        </p:nvSpPr>
        <p:spPr>
          <a:xfrm>
            <a:off x="205317" y="1219202"/>
            <a:ext cx="11707200" cy="2924100"/>
          </a:xfrm>
          <a:prstGeom prst="rect">
            <a:avLst/>
          </a:prstGeom>
        </p:spPr>
        <p:txBody>
          <a:bodyPr spcFirstLastPara="1" wrap="square" lIns="90000" tIns="46800" rIns="90000" bIns="46800" anchor="t" anchorCtr="0">
            <a:noAutofit/>
          </a:bodyPr>
          <a:lstStyle/>
          <a:p>
            <a:pPr marL="12700" lvl="0" indent="0" algn="just" rtl="0">
              <a:lnSpc>
                <a:spcPct val="115000"/>
              </a:lnSpc>
              <a:spcBef>
                <a:spcPts val="0"/>
              </a:spcBef>
              <a:spcAft>
                <a:spcPts val="0"/>
              </a:spcAft>
              <a:buNone/>
            </a:pPr>
            <a:r>
              <a:rPr lang="en-US" sz="1800" b="0">
                <a:solidFill>
                  <a:srgbClr val="00664D"/>
                </a:solidFill>
              </a:rPr>
              <a:t>•</a:t>
            </a:r>
            <a:r>
              <a:rPr lang="en-US" sz="1800">
                <a:solidFill>
                  <a:schemeClr val="dk1"/>
                </a:solidFill>
              </a:rPr>
              <a:t>Invideo AI:</a:t>
            </a:r>
            <a:r>
              <a:rPr lang="en-US" sz="1800">
                <a:solidFill>
                  <a:schemeClr val="dk1"/>
                </a:solidFill>
                <a:uFill>
                  <a:noFill/>
                </a:uFill>
                <a:hlinkClick r:id="rId3">
                  <a:extLst>
                    <a:ext uri="{A12FA001-AC4F-418D-AE19-62706E023703}">
                      <ahyp:hlinkClr xmlns:ahyp="http://schemas.microsoft.com/office/drawing/2018/hyperlinkcolor" val="tx"/>
                    </a:ext>
                  </a:extLst>
                </a:hlinkClick>
              </a:rPr>
              <a:t> </a:t>
            </a:r>
            <a:r>
              <a:rPr lang="en-US" sz="1800" u="sng">
                <a:solidFill>
                  <a:schemeClr val="hlink"/>
                </a:solidFill>
                <a:hlinkClick r:id="rId3"/>
              </a:rPr>
              <a:t>https://invideo.io/</a:t>
            </a:r>
            <a:r>
              <a:rPr lang="en-US" sz="1800">
                <a:solidFill>
                  <a:schemeClr val="dk1"/>
                </a:solidFill>
              </a:rPr>
              <a:t>  </a:t>
            </a:r>
            <a:r>
              <a:rPr lang="en-US" sz="1800" b="0">
                <a:solidFill>
                  <a:schemeClr val="dk1"/>
                </a:solidFill>
              </a:rPr>
              <a:t>Công cụ cho phép sinh, chỉnh sửa video bằng text prompt, bằng nhiều ngôn ngữ, clone giọng nói của mình</a:t>
            </a:r>
            <a:endParaRPr sz="1800" b="0">
              <a:solidFill>
                <a:schemeClr val="dk1"/>
              </a:solidFill>
            </a:endParaRPr>
          </a:p>
          <a:p>
            <a:pPr marL="12700" lvl="0" indent="0" algn="just" rtl="0">
              <a:lnSpc>
                <a:spcPct val="115000"/>
              </a:lnSpc>
              <a:spcBef>
                <a:spcPts val="0"/>
              </a:spcBef>
              <a:spcAft>
                <a:spcPts val="0"/>
              </a:spcAft>
              <a:buNone/>
            </a:pPr>
            <a:r>
              <a:rPr lang="en-US" sz="1800" b="0">
                <a:solidFill>
                  <a:srgbClr val="00664D"/>
                </a:solidFill>
              </a:rPr>
              <a:t>•</a:t>
            </a:r>
            <a:r>
              <a:rPr lang="en-US" sz="1800">
                <a:solidFill>
                  <a:schemeClr val="dk1"/>
                </a:solidFill>
              </a:rPr>
              <a:t>Phương thức kinh doanh: </a:t>
            </a:r>
            <a:r>
              <a:rPr lang="en-US" sz="1800" b="0">
                <a:solidFill>
                  <a:schemeClr val="dk1"/>
                </a:solidFill>
              </a:rPr>
              <a:t>license theo tháng, theo thời lượng video, audio</a:t>
            </a:r>
            <a:endParaRPr sz="1800" b="0">
              <a:solidFill>
                <a:schemeClr val="dk1"/>
              </a:solidFill>
            </a:endParaRPr>
          </a:p>
          <a:p>
            <a:pPr marL="469900" lvl="0" indent="0" algn="just" rtl="0">
              <a:lnSpc>
                <a:spcPct val="115000"/>
              </a:lnSpc>
              <a:spcBef>
                <a:spcPts val="0"/>
              </a:spcBef>
              <a:spcAft>
                <a:spcPts val="0"/>
              </a:spcAft>
              <a:buNone/>
            </a:pPr>
            <a:r>
              <a:rPr lang="en-US" sz="1800" b="0">
                <a:solidFill>
                  <a:srgbClr val="00664D"/>
                </a:solidFill>
              </a:rPr>
              <a:t>•</a:t>
            </a:r>
            <a:r>
              <a:rPr lang="en-US" sz="1800" b="0">
                <a:solidFill>
                  <a:schemeClr val="dk1"/>
                </a:solidFill>
              </a:rPr>
              <a:t>Gói tháng: </a:t>
            </a:r>
            <a:r>
              <a:rPr lang="en-US" sz="1800" b="0">
                <a:solidFill>
                  <a:srgbClr val="FF0000"/>
                </a:solidFill>
              </a:rPr>
              <a:t>250$/tháng</a:t>
            </a:r>
            <a:r>
              <a:rPr lang="en-US" sz="1800" b="0">
                <a:solidFill>
                  <a:schemeClr val="dk1"/>
                </a:solidFill>
              </a:rPr>
              <a:t>, tối đa </a:t>
            </a:r>
            <a:r>
              <a:rPr lang="en-US" sz="1800" b="0">
                <a:solidFill>
                  <a:srgbClr val="FF0000"/>
                </a:solidFill>
              </a:rPr>
              <a:t>500 phút video</a:t>
            </a:r>
            <a:endParaRPr sz="1800" b="0">
              <a:solidFill>
                <a:srgbClr val="FF0000"/>
              </a:solidFill>
            </a:endParaRPr>
          </a:p>
          <a:p>
            <a:pPr marL="469900" lvl="0" indent="0" algn="just" rtl="0">
              <a:lnSpc>
                <a:spcPct val="115000"/>
              </a:lnSpc>
              <a:spcBef>
                <a:spcPts val="0"/>
              </a:spcBef>
              <a:spcAft>
                <a:spcPts val="0"/>
              </a:spcAft>
              <a:buNone/>
            </a:pPr>
            <a:r>
              <a:rPr lang="en-US" sz="1800" b="0">
                <a:solidFill>
                  <a:srgbClr val="00664D"/>
                </a:solidFill>
              </a:rPr>
              <a:t>•</a:t>
            </a:r>
            <a:r>
              <a:rPr lang="en-US" sz="1800" b="0">
                <a:solidFill>
                  <a:schemeClr val="dk1"/>
                </a:solidFill>
              </a:rPr>
              <a:t>Gói năm: </a:t>
            </a:r>
            <a:r>
              <a:rPr lang="en-US" sz="1800" b="0">
                <a:solidFill>
                  <a:srgbClr val="FF0000"/>
                </a:solidFill>
              </a:rPr>
              <a:t>200$/thángx12 </a:t>
            </a:r>
            <a:r>
              <a:rPr lang="en-US" sz="1800" b="0">
                <a:solidFill>
                  <a:schemeClr val="dk1"/>
                </a:solidFill>
              </a:rPr>
              <a:t>, tối đa </a:t>
            </a:r>
            <a:r>
              <a:rPr lang="en-US" sz="1800">
                <a:solidFill>
                  <a:srgbClr val="FF0000"/>
                </a:solidFill>
              </a:rPr>
              <a:t>500 phút video</a:t>
            </a:r>
            <a:endParaRPr sz="1800">
              <a:solidFill>
                <a:srgbClr val="FF0000"/>
              </a:solidFill>
            </a:endParaRPr>
          </a:p>
          <a:p>
            <a:pPr marL="0" lvl="0" indent="0" algn="l" rtl="0">
              <a:spcBef>
                <a:spcPts val="560"/>
              </a:spcBef>
              <a:spcAft>
                <a:spcPts val="340"/>
              </a:spcAft>
              <a:buNone/>
            </a:pPr>
            <a:endParaRPr/>
          </a:p>
        </p:txBody>
      </p:sp>
      <p:sp>
        <p:nvSpPr>
          <p:cNvPr id="384" name="Google Shape;384;g272d6b24e36_3_115"/>
          <p:cNvSpPr txBox="1">
            <a:spLocks noGrp="1"/>
          </p:cNvSpPr>
          <p:nvPr>
            <p:ph type="sldNum" idx="12"/>
          </p:nvPr>
        </p:nvSpPr>
        <p:spPr>
          <a:xfrm>
            <a:off x="11104035" y="6630989"/>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85" name="Google Shape;385;g272d6b24e36_3_115"/>
          <p:cNvPicPr preferRelativeResize="0"/>
          <p:nvPr/>
        </p:nvPicPr>
        <p:blipFill>
          <a:blip r:embed="rId4">
            <a:alphaModFix/>
          </a:blip>
          <a:stretch>
            <a:fillRect/>
          </a:stretch>
        </p:blipFill>
        <p:spPr>
          <a:xfrm>
            <a:off x="1375600" y="2886026"/>
            <a:ext cx="4854425" cy="3381200"/>
          </a:xfrm>
          <a:prstGeom prst="rect">
            <a:avLst/>
          </a:prstGeom>
          <a:noFill/>
          <a:ln>
            <a:noFill/>
          </a:ln>
        </p:spPr>
      </p:pic>
      <p:pic>
        <p:nvPicPr>
          <p:cNvPr id="386" name="Google Shape;386;g272d6b24e36_3_115"/>
          <p:cNvPicPr preferRelativeResize="0"/>
          <p:nvPr/>
        </p:nvPicPr>
        <p:blipFill>
          <a:blip r:embed="rId5">
            <a:alphaModFix/>
          </a:blip>
          <a:stretch>
            <a:fillRect/>
          </a:stretch>
        </p:blipFill>
        <p:spPr>
          <a:xfrm>
            <a:off x="6927175" y="2293225"/>
            <a:ext cx="4985350" cy="397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72d6b24e36_3_124"/>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393" name="Google Shape;393;g272d6b24e36_3_124"/>
          <p:cNvSpPr txBox="1">
            <a:spLocks noGrp="1"/>
          </p:cNvSpPr>
          <p:nvPr>
            <p:ph type="body" idx="1"/>
          </p:nvPr>
        </p:nvSpPr>
        <p:spPr>
          <a:xfrm>
            <a:off x="205317" y="1219202"/>
            <a:ext cx="11707200" cy="2924100"/>
          </a:xfrm>
          <a:prstGeom prst="rect">
            <a:avLst/>
          </a:prstGeom>
        </p:spPr>
        <p:txBody>
          <a:bodyPr spcFirstLastPara="1" wrap="square" lIns="90000" tIns="46800" rIns="90000" bIns="46800" anchor="t" anchorCtr="0">
            <a:noAutofit/>
          </a:bodyPr>
          <a:lstStyle/>
          <a:p>
            <a:pPr marL="0" lvl="0" indent="0" algn="l" rtl="0">
              <a:lnSpc>
                <a:spcPct val="115000"/>
              </a:lnSpc>
              <a:spcBef>
                <a:spcPts val="0"/>
              </a:spcBef>
              <a:spcAft>
                <a:spcPts val="0"/>
              </a:spcAft>
              <a:buNone/>
            </a:pPr>
            <a:r>
              <a:rPr lang="en-US" sz="1800">
                <a:solidFill>
                  <a:schemeClr val="dk1"/>
                </a:solidFill>
              </a:rPr>
              <a:t>Ứng dụng sinh video bài giảng, thuyết trình</a:t>
            </a:r>
            <a:r>
              <a:rPr lang="en-US" sz="1800" b="0">
                <a:solidFill>
                  <a:schemeClr val="dk1"/>
                </a:solidFill>
              </a:rPr>
              <a:t>: Synthesia: Platform sinh video AI Avatar mang chất lượng cao, hỗ trợ nhiều ngôn ngữ</a:t>
            </a:r>
            <a:endParaRPr sz="1800" b="0">
              <a:solidFill>
                <a:schemeClr val="dk1"/>
              </a:solidFill>
            </a:endParaRPr>
          </a:p>
          <a:p>
            <a:pPr marL="0" lvl="0" indent="0" algn="l" rtl="0">
              <a:lnSpc>
                <a:spcPct val="115000"/>
              </a:lnSpc>
              <a:spcBef>
                <a:spcPts val="0"/>
              </a:spcBef>
              <a:spcAft>
                <a:spcPts val="0"/>
              </a:spcAft>
              <a:buNone/>
            </a:pPr>
            <a:r>
              <a:rPr lang="en-US" sz="1800">
                <a:solidFill>
                  <a:schemeClr val="dk1"/>
                </a:solidFill>
              </a:rPr>
              <a:t>Phương thức kinh doanh: </a:t>
            </a:r>
            <a:r>
              <a:rPr lang="en-US" sz="1800" b="0">
                <a:solidFill>
                  <a:schemeClr val="dk1"/>
                </a:solidFill>
              </a:rPr>
              <a:t>license theo tháng, theo thời lượng video, audio</a:t>
            </a:r>
            <a:endParaRPr sz="1800" b="0">
              <a:solidFill>
                <a:schemeClr val="dk1"/>
              </a:solidFill>
            </a:endParaRPr>
          </a:p>
          <a:p>
            <a:pPr marL="457200" lvl="0" indent="0" algn="l" rtl="0">
              <a:lnSpc>
                <a:spcPct val="115000"/>
              </a:lnSpc>
              <a:spcBef>
                <a:spcPts val="0"/>
              </a:spcBef>
              <a:spcAft>
                <a:spcPts val="0"/>
              </a:spcAft>
              <a:buNone/>
            </a:pPr>
            <a:r>
              <a:rPr lang="en-US" sz="1800" b="0">
                <a:solidFill>
                  <a:schemeClr val="dk1"/>
                </a:solidFill>
              </a:rPr>
              <a:t>•Gói tháng: </a:t>
            </a:r>
            <a:r>
              <a:rPr lang="en-US" sz="1800">
                <a:solidFill>
                  <a:srgbClr val="FF0000"/>
                </a:solidFill>
              </a:rPr>
              <a:t>89$/tháng</a:t>
            </a:r>
            <a:r>
              <a:rPr lang="en-US" sz="1800" b="0">
                <a:solidFill>
                  <a:schemeClr val="dk1"/>
                </a:solidFill>
              </a:rPr>
              <a:t>, tối đa </a:t>
            </a:r>
            <a:r>
              <a:rPr lang="en-US" sz="1800">
                <a:solidFill>
                  <a:srgbClr val="FF0000"/>
                </a:solidFill>
              </a:rPr>
              <a:t>30 phút video/tháng</a:t>
            </a:r>
            <a:endParaRPr sz="1800">
              <a:solidFill>
                <a:srgbClr val="FF0000"/>
              </a:solidFill>
            </a:endParaRPr>
          </a:p>
          <a:p>
            <a:pPr marL="457200" lvl="0" indent="0" algn="l" rtl="0">
              <a:lnSpc>
                <a:spcPct val="115000"/>
              </a:lnSpc>
              <a:spcBef>
                <a:spcPts val="0"/>
              </a:spcBef>
              <a:spcAft>
                <a:spcPts val="0"/>
              </a:spcAft>
              <a:buNone/>
            </a:pPr>
            <a:r>
              <a:rPr lang="en-US" sz="1800" b="0">
                <a:solidFill>
                  <a:schemeClr val="dk1"/>
                </a:solidFill>
              </a:rPr>
              <a:t>•Gói năm: </a:t>
            </a:r>
            <a:r>
              <a:rPr lang="en-US" sz="1800">
                <a:solidFill>
                  <a:srgbClr val="FF0000"/>
                </a:solidFill>
              </a:rPr>
              <a:t>67$/thángx12 </a:t>
            </a:r>
            <a:r>
              <a:rPr lang="en-US" sz="1800" b="0">
                <a:solidFill>
                  <a:schemeClr val="dk1"/>
                </a:solidFill>
              </a:rPr>
              <a:t>, tối đa </a:t>
            </a:r>
            <a:r>
              <a:rPr lang="en-US" sz="1800">
                <a:solidFill>
                  <a:srgbClr val="FF0000"/>
                </a:solidFill>
              </a:rPr>
              <a:t>360 phút video/năm</a:t>
            </a:r>
            <a:endParaRPr sz="1800">
              <a:solidFill>
                <a:srgbClr val="FF0000"/>
              </a:solidFill>
            </a:endParaRPr>
          </a:p>
          <a:p>
            <a:pPr marL="0" lvl="0" indent="0" algn="l" rtl="0">
              <a:spcBef>
                <a:spcPts val="560"/>
              </a:spcBef>
              <a:spcAft>
                <a:spcPts val="340"/>
              </a:spcAft>
              <a:buNone/>
            </a:pPr>
            <a:endParaRPr/>
          </a:p>
        </p:txBody>
      </p:sp>
      <p:sp>
        <p:nvSpPr>
          <p:cNvPr id="394" name="Google Shape;394;g272d6b24e36_3_124"/>
          <p:cNvSpPr txBox="1">
            <a:spLocks noGrp="1"/>
          </p:cNvSpPr>
          <p:nvPr>
            <p:ph type="sldNum" idx="12"/>
          </p:nvPr>
        </p:nvSpPr>
        <p:spPr>
          <a:xfrm>
            <a:off x="11104035" y="6630989"/>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95" name="Google Shape;395;g272d6b24e36_3_124"/>
          <p:cNvPicPr preferRelativeResize="0"/>
          <p:nvPr/>
        </p:nvPicPr>
        <p:blipFill>
          <a:blip r:embed="rId3">
            <a:alphaModFix/>
          </a:blip>
          <a:stretch>
            <a:fillRect/>
          </a:stretch>
        </p:blipFill>
        <p:spPr>
          <a:xfrm>
            <a:off x="1020750" y="3429002"/>
            <a:ext cx="9736190" cy="24098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72d6b24e36_3_51"/>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402" name="Google Shape;402;g272d6b24e36_3_51"/>
          <p:cNvSpPr txBox="1">
            <a:spLocks noGrp="1"/>
          </p:cNvSpPr>
          <p:nvPr>
            <p:ph type="body" idx="1"/>
          </p:nvPr>
        </p:nvSpPr>
        <p:spPr>
          <a:xfrm>
            <a:off x="205317" y="1219202"/>
            <a:ext cx="11707200" cy="2924100"/>
          </a:xfrm>
          <a:prstGeom prst="rect">
            <a:avLst/>
          </a:prstGeom>
        </p:spPr>
        <p:txBody>
          <a:bodyPr spcFirstLastPara="1" wrap="square" lIns="90000" tIns="46800" rIns="90000" bIns="46800" anchor="t" anchorCtr="0">
            <a:noAutofit/>
          </a:bodyPr>
          <a:lstStyle/>
          <a:p>
            <a:pPr marL="0" lvl="0" indent="0" algn="l" rtl="0">
              <a:lnSpc>
                <a:spcPct val="115000"/>
              </a:lnSpc>
              <a:spcBef>
                <a:spcPts val="900"/>
              </a:spcBef>
              <a:spcAft>
                <a:spcPts val="0"/>
              </a:spcAft>
              <a:buClr>
                <a:schemeClr val="dk1"/>
              </a:buClr>
              <a:buSzPts val="1100"/>
              <a:buFont typeface="Arial"/>
              <a:buNone/>
            </a:pPr>
            <a:r>
              <a:rPr lang="en-US" sz="1600">
                <a:solidFill>
                  <a:schemeClr val="dk1"/>
                </a:solidFill>
              </a:rPr>
              <a:t>Phân tích tóm tắt nội dung tài liệu, văn bản, video: mindgrasp (</a:t>
            </a:r>
            <a:r>
              <a:rPr lang="en-US" sz="1600" u="sng">
                <a:solidFill>
                  <a:schemeClr val="hlink"/>
                </a:solidFill>
                <a:hlinkClick r:id="rId3"/>
              </a:rPr>
              <a:t>https://mindgrasp.ai/</a:t>
            </a:r>
            <a:r>
              <a:rPr lang="en-US" sz="1600">
                <a:solidFill>
                  <a:schemeClr val="dk1"/>
                </a:solidFill>
              </a:rPr>
              <a:t>)</a:t>
            </a:r>
            <a:endParaRPr sz="1600">
              <a:solidFill>
                <a:schemeClr val="dk1"/>
              </a:solidFill>
            </a:endParaRPr>
          </a:p>
          <a:p>
            <a:pPr marL="457200" lvl="0" indent="0" algn="l" rtl="0">
              <a:lnSpc>
                <a:spcPct val="115000"/>
              </a:lnSpc>
              <a:spcBef>
                <a:spcPts val="900"/>
              </a:spcBef>
              <a:spcAft>
                <a:spcPts val="0"/>
              </a:spcAft>
              <a:buClr>
                <a:schemeClr val="dk1"/>
              </a:buClr>
              <a:buSzPts val="1100"/>
              <a:buFont typeface="Arial"/>
              <a:buNone/>
            </a:pPr>
            <a:r>
              <a:rPr lang="en-US" sz="1600" b="0">
                <a:solidFill>
                  <a:srgbClr val="00664D"/>
                </a:solidFill>
              </a:rPr>
              <a:t>•</a:t>
            </a:r>
            <a:r>
              <a:rPr lang="en-US" sz="1800" b="0">
                <a:solidFill>
                  <a:schemeClr val="dk1"/>
                </a:solidFill>
                <a:latin typeface="Calibri"/>
                <a:ea typeface="Calibri"/>
                <a:cs typeface="Calibri"/>
                <a:sym typeface="Calibri"/>
              </a:rPr>
              <a:t>Tóm tắt nội dung video sang dạng văn bản</a:t>
            </a:r>
            <a:endParaRPr sz="1800" b="0">
              <a:solidFill>
                <a:schemeClr val="dk1"/>
              </a:solidFill>
              <a:latin typeface="Calibri"/>
              <a:ea typeface="Calibri"/>
              <a:cs typeface="Calibri"/>
              <a:sym typeface="Calibri"/>
            </a:endParaRPr>
          </a:p>
          <a:p>
            <a:pPr marL="457200" lvl="0" indent="0" algn="l" rtl="0">
              <a:lnSpc>
                <a:spcPct val="115000"/>
              </a:lnSpc>
              <a:spcBef>
                <a:spcPts val="900"/>
              </a:spcBef>
              <a:spcAft>
                <a:spcPts val="0"/>
              </a:spcAft>
              <a:buClr>
                <a:schemeClr val="dk1"/>
              </a:buClr>
              <a:buSzPts val="1100"/>
              <a:buFont typeface="Arial"/>
              <a:buNone/>
            </a:pPr>
            <a:r>
              <a:rPr lang="en-US" sz="1600" b="0">
                <a:solidFill>
                  <a:srgbClr val="00664D"/>
                </a:solidFill>
              </a:rPr>
              <a:t>•</a:t>
            </a:r>
            <a:r>
              <a:rPr lang="en-US" sz="1800" b="0">
                <a:solidFill>
                  <a:schemeClr val="dk1"/>
                </a:solidFill>
                <a:latin typeface="Calibri"/>
                <a:ea typeface="Calibri"/>
                <a:cs typeface="Calibri"/>
                <a:sym typeface="Calibri"/>
              </a:rPr>
              <a:t>Tổng hợp nội dung văn bản, hỗ trợ truy, hỗ trợ truy vấn thông tin</a:t>
            </a:r>
            <a:endParaRPr sz="1800" b="0">
              <a:solidFill>
                <a:schemeClr val="dk1"/>
              </a:solidFill>
              <a:latin typeface="Calibri"/>
              <a:ea typeface="Calibri"/>
              <a:cs typeface="Calibri"/>
              <a:sym typeface="Calibri"/>
            </a:endParaRPr>
          </a:p>
          <a:p>
            <a:pPr marL="101600" lvl="0" indent="0" algn="l" rtl="0">
              <a:lnSpc>
                <a:spcPct val="115000"/>
              </a:lnSpc>
              <a:spcBef>
                <a:spcPts val="900"/>
              </a:spcBef>
              <a:spcAft>
                <a:spcPts val="0"/>
              </a:spcAft>
              <a:buClr>
                <a:schemeClr val="dk1"/>
              </a:buClr>
              <a:buSzPts val="1100"/>
              <a:buFont typeface="Arial"/>
              <a:buNone/>
            </a:pPr>
            <a:r>
              <a:rPr lang="en-US" sz="1600">
                <a:solidFill>
                  <a:schemeClr val="dk1"/>
                </a:solidFill>
              </a:rPr>
              <a:t>Phương thức kinh doanh</a:t>
            </a:r>
            <a:r>
              <a:rPr lang="en-US" sz="1600" b="0">
                <a:solidFill>
                  <a:schemeClr val="dk1"/>
                </a:solidFill>
              </a:rPr>
              <a:t>: License theo tháng, có ưu đãi với sinh viên và nghiên cứu</a:t>
            </a:r>
            <a:endParaRPr sz="1600" b="0">
              <a:solidFill>
                <a:schemeClr val="dk1"/>
              </a:solidFill>
            </a:endParaRPr>
          </a:p>
          <a:p>
            <a:pPr marL="457200" lvl="0" indent="0" algn="l" rtl="0">
              <a:lnSpc>
                <a:spcPct val="115000"/>
              </a:lnSpc>
              <a:spcBef>
                <a:spcPts val="300"/>
              </a:spcBef>
              <a:spcAft>
                <a:spcPts val="0"/>
              </a:spcAft>
              <a:buClr>
                <a:schemeClr val="dk1"/>
              </a:buClr>
              <a:buSzPts val="1100"/>
              <a:buFont typeface="Arial"/>
              <a:buNone/>
            </a:pPr>
            <a:r>
              <a:rPr lang="en-US" sz="1800" b="0">
                <a:solidFill>
                  <a:srgbClr val="7889FB"/>
                </a:solidFill>
              </a:rPr>
              <a:t>•</a:t>
            </a:r>
            <a:r>
              <a:rPr lang="en-US" sz="1800" b="0">
                <a:solidFill>
                  <a:schemeClr val="dk1"/>
                </a:solidFill>
              </a:rPr>
              <a:t>Gói tháng: </a:t>
            </a:r>
            <a:r>
              <a:rPr lang="en-US" sz="1800">
                <a:solidFill>
                  <a:srgbClr val="FF0000"/>
                </a:solidFill>
              </a:rPr>
              <a:t>9.99$/tháng </a:t>
            </a:r>
            <a:r>
              <a:rPr lang="en-US" sz="1800" b="0">
                <a:solidFill>
                  <a:schemeClr val="dk1"/>
                </a:solidFill>
              </a:rPr>
              <a:t>với gói basic</a:t>
            </a:r>
            <a:endParaRPr sz="1800" b="0">
              <a:solidFill>
                <a:schemeClr val="dk1"/>
              </a:solidFill>
            </a:endParaRPr>
          </a:p>
          <a:p>
            <a:pPr marL="457200" lvl="0" indent="0" algn="l" rtl="0">
              <a:lnSpc>
                <a:spcPct val="115000"/>
              </a:lnSpc>
              <a:spcBef>
                <a:spcPts val="300"/>
              </a:spcBef>
              <a:spcAft>
                <a:spcPts val="0"/>
              </a:spcAft>
              <a:buClr>
                <a:schemeClr val="dk1"/>
              </a:buClr>
              <a:buSzPts val="1100"/>
              <a:buFont typeface="Arial"/>
              <a:buNone/>
            </a:pPr>
            <a:r>
              <a:rPr lang="en-US" sz="1800" b="0">
                <a:solidFill>
                  <a:srgbClr val="00664D"/>
                </a:solidFill>
              </a:rPr>
              <a:t>•</a:t>
            </a:r>
            <a:r>
              <a:rPr lang="en-US" sz="1800" b="0">
                <a:solidFill>
                  <a:schemeClr val="dk1"/>
                </a:solidFill>
              </a:rPr>
              <a:t>Gói năm: </a:t>
            </a:r>
            <a:r>
              <a:rPr lang="en-US" sz="1800">
                <a:solidFill>
                  <a:srgbClr val="FF0000"/>
                </a:solidFill>
              </a:rPr>
              <a:t>5.99$/thángx12 </a:t>
            </a:r>
            <a:r>
              <a:rPr lang="en-US" sz="1800" b="0">
                <a:solidFill>
                  <a:schemeClr val="dk1"/>
                </a:solidFill>
              </a:rPr>
              <a:t> với gói basic</a:t>
            </a:r>
            <a:endParaRPr sz="1800" b="0">
              <a:solidFill>
                <a:schemeClr val="dk1"/>
              </a:solidFill>
            </a:endParaRPr>
          </a:p>
          <a:p>
            <a:pPr marL="0" lvl="0" indent="0" algn="l" rtl="0">
              <a:spcBef>
                <a:spcPts val="560"/>
              </a:spcBef>
              <a:spcAft>
                <a:spcPts val="340"/>
              </a:spcAft>
              <a:buNone/>
            </a:pPr>
            <a:endParaRPr/>
          </a:p>
        </p:txBody>
      </p:sp>
      <p:sp>
        <p:nvSpPr>
          <p:cNvPr id="403" name="Google Shape;403;g272d6b24e36_3_51"/>
          <p:cNvSpPr txBox="1">
            <a:spLocks noGrp="1"/>
          </p:cNvSpPr>
          <p:nvPr>
            <p:ph type="sldNum" idx="12"/>
          </p:nvPr>
        </p:nvSpPr>
        <p:spPr>
          <a:xfrm>
            <a:off x="11104035" y="6630989"/>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404" name="Google Shape;404;g272d6b24e36_3_51"/>
          <p:cNvPicPr preferRelativeResize="0"/>
          <p:nvPr/>
        </p:nvPicPr>
        <p:blipFill>
          <a:blip r:embed="rId4">
            <a:alphaModFix/>
          </a:blip>
          <a:stretch>
            <a:fillRect/>
          </a:stretch>
        </p:blipFill>
        <p:spPr>
          <a:xfrm>
            <a:off x="1339700" y="3675477"/>
            <a:ext cx="8175350" cy="24098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72d6b24e36_3_60"/>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411" name="Google Shape;411;g272d6b24e36_3_60"/>
          <p:cNvSpPr txBox="1">
            <a:spLocks noGrp="1"/>
          </p:cNvSpPr>
          <p:nvPr>
            <p:ph type="body" idx="1"/>
          </p:nvPr>
        </p:nvSpPr>
        <p:spPr>
          <a:xfrm>
            <a:off x="205317" y="1219202"/>
            <a:ext cx="11707200" cy="2924100"/>
          </a:xfrm>
          <a:prstGeom prst="rect">
            <a:avLst/>
          </a:prstGeom>
        </p:spPr>
        <p:txBody>
          <a:bodyPr spcFirstLastPara="1" wrap="square" lIns="90000" tIns="46800" rIns="90000" bIns="468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a:solidFill>
                  <a:schemeClr val="dk1"/>
                </a:solidFill>
              </a:rPr>
              <a:t>Tạo Powerpoints: </a:t>
            </a:r>
            <a:r>
              <a:rPr lang="en-US" sz="1600" u="sng">
                <a:solidFill>
                  <a:srgbClr val="CCCCFF"/>
                </a:solidFill>
              </a:rPr>
              <a:t>https://slidespeak.co/generate-powerpoint-with-ai</a:t>
            </a:r>
            <a:endParaRPr sz="1600" u="sng">
              <a:solidFill>
                <a:srgbClr val="CCCCFF"/>
              </a:solidFill>
            </a:endParaRPr>
          </a:p>
          <a:p>
            <a:pPr marL="457200" lvl="0" indent="0" algn="l" rtl="0">
              <a:lnSpc>
                <a:spcPct val="115000"/>
              </a:lnSpc>
              <a:spcBef>
                <a:spcPts val="0"/>
              </a:spcBef>
              <a:spcAft>
                <a:spcPts val="0"/>
              </a:spcAft>
              <a:buClr>
                <a:schemeClr val="dk1"/>
              </a:buClr>
              <a:buSzPts val="1100"/>
              <a:buFont typeface="Arial"/>
              <a:buNone/>
            </a:pPr>
            <a:r>
              <a:rPr lang="en-US" sz="1600" b="0">
                <a:solidFill>
                  <a:schemeClr val="dk1"/>
                </a:solidFill>
              </a:rPr>
              <a:t>Tạo slide từ document được tải lên, tự động tổng hợp và tạo slide</a:t>
            </a:r>
            <a:endParaRPr sz="1600" b="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600">
                <a:solidFill>
                  <a:schemeClr val="dk1"/>
                </a:solidFill>
              </a:rPr>
              <a:t>Phương kinh doanh: license theo tháng,số lượng file, …</a:t>
            </a:r>
            <a:endParaRPr sz="1600">
              <a:solidFill>
                <a:schemeClr val="dk1"/>
              </a:solidFill>
            </a:endParaRPr>
          </a:p>
          <a:p>
            <a:pPr marL="0" lvl="0" indent="0" algn="l" rtl="0">
              <a:spcBef>
                <a:spcPts val="560"/>
              </a:spcBef>
              <a:spcAft>
                <a:spcPts val="340"/>
              </a:spcAft>
              <a:buNone/>
            </a:pPr>
            <a:endParaRPr/>
          </a:p>
        </p:txBody>
      </p:sp>
      <p:sp>
        <p:nvSpPr>
          <p:cNvPr id="412" name="Google Shape;412;g272d6b24e36_3_60"/>
          <p:cNvSpPr txBox="1">
            <a:spLocks noGrp="1"/>
          </p:cNvSpPr>
          <p:nvPr>
            <p:ph type="sldNum" idx="12"/>
          </p:nvPr>
        </p:nvSpPr>
        <p:spPr>
          <a:xfrm>
            <a:off x="11104035" y="6630989"/>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413" name="Google Shape;413;g272d6b24e36_3_60"/>
          <p:cNvPicPr preferRelativeResize="0"/>
          <p:nvPr/>
        </p:nvPicPr>
        <p:blipFill>
          <a:blip r:embed="rId3">
            <a:alphaModFix/>
          </a:blip>
          <a:stretch>
            <a:fillRect/>
          </a:stretch>
        </p:blipFill>
        <p:spPr>
          <a:xfrm>
            <a:off x="665650" y="2505900"/>
            <a:ext cx="10438377" cy="3466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72d6b24e36_3_41"/>
          <p:cNvSpPr txBox="1">
            <a:spLocks noGrp="1"/>
          </p:cNvSpPr>
          <p:nvPr>
            <p:ph type="title"/>
          </p:nvPr>
        </p:nvSpPr>
        <p:spPr>
          <a:xfrm>
            <a:off x="381000" y="152400"/>
            <a:ext cx="11353800" cy="533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Tham khảo</a:t>
            </a:r>
            <a:endParaRPr/>
          </a:p>
        </p:txBody>
      </p:sp>
      <p:sp>
        <p:nvSpPr>
          <p:cNvPr id="420" name="Google Shape;420;g272d6b24e36_3_41"/>
          <p:cNvSpPr txBox="1">
            <a:spLocks noGrp="1"/>
          </p:cNvSpPr>
          <p:nvPr>
            <p:ph type="body" idx="1"/>
          </p:nvPr>
        </p:nvSpPr>
        <p:spPr>
          <a:xfrm>
            <a:off x="205317" y="1219201"/>
            <a:ext cx="11707200" cy="2924100"/>
          </a:xfrm>
          <a:prstGeom prst="rect">
            <a:avLst/>
          </a:prstGeom>
        </p:spPr>
        <p:txBody>
          <a:bodyPr spcFirstLastPara="1" wrap="square" lIns="90000" tIns="46800" rIns="90000" bIns="468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Tạo và chỉnh sửa Podcast</a:t>
            </a:r>
            <a:r>
              <a:rPr lang="en-US" sz="1800" b="0">
                <a:solidFill>
                  <a:schemeClr val="dk1"/>
                </a:solidFill>
              </a:rPr>
              <a:t>: Descript:</a:t>
            </a:r>
            <a:r>
              <a:rPr lang="en-US" sz="1800" b="0">
                <a:solidFill>
                  <a:schemeClr val="dk1"/>
                </a:solidFill>
                <a:uFill>
                  <a:noFill/>
                </a:uFill>
                <a:hlinkClick r:id="rId3">
                  <a:extLst>
                    <a:ext uri="{A12FA001-AC4F-418D-AE19-62706E023703}">
                      <ahyp:hlinkClr xmlns:ahyp="http://schemas.microsoft.com/office/drawing/2018/hyperlinkcolor" val="tx"/>
                    </a:ext>
                  </a:extLst>
                </a:hlinkClick>
              </a:rPr>
              <a:t> </a:t>
            </a:r>
            <a:r>
              <a:rPr lang="en-US" sz="1800" b="0" u="sng">
                <a:solidFill>
                  <a:schemeClr val="hlink"/>
                </a:solidFill>
                <a:hlinkClick r:id="rId3"/>
              </a:rPr>
              <a:t>https://www.descript.com/</a:t>
            </a:r>
            <a:r>
              <a:rPr lang="en-US" sz="1800" b="0">
                <a:solidFill>
                  <a:schemeClr val="dk1"/>
                </a:solidFill>
              </a:rPr>
              <a:t> Công cụ cho phép tạo, chỉnh sửa podcast thay cho công cụ truyền thống</a:t>
            </a:r>
            <a:endParaRPr sz="1800" b="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800">
                <a:solidFill>
                  <a:schemeClr val="dk1"/>
                </a:solidFill>
              </a:rPr>
              <a:t>Phương thức kinh doanh: </a:t>
            </a:r>
            <a:r>
              <a:rPr lang="en-US" sz="1800" b="0">
                <a:solidFill>
                  <a:schemeClr val="dk1"/>
                </a:solidFill>
              </a:rPr>
              <a:t>license theo tháng, theo thời lượng video, audio</a:t>
            </a:r>
            <a:endParaRPr sz="1800" b="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US" sz="1800" b="0">
                <a:solidFill>
                  <a:schemeClr val="dk1"/>
                </a:solidFill>
              </a:rPr>
              <a:t>•Gói creator tháng: </a:t>
            </a:r>
            <a:r>
              <a:rPr lang="en-US" sz="1800">
                <a:solidFill>
                  <a:srgbClr val="FF0000"/>
                </a:solidFill>
              </a:rPr>
              <a:t>$12/tháng</a:t>
            </a:r>
            <a:endParaRPr sz="1800">
              <a:solidFill>
                <a:srgbClr val="FF0000"/>
              </a:solidFill>
            </a:endParaRPr>
          </a:p>
          <a:p>
            <a:pPr marL="457200" lvl="0" indent="0" algn="l" rtl="0">
              <a:lnSpc>
                <a:spcPct val="115000"/>
              </a:lnSpc>
              <a:spcBef>
                <a:spcPts val="0"/>
              </a:spcBef>
              <a:spcAft>
                <a:spcPts val="0"/>
              </a:spcAft>
              <a:buClr>
                <a:schemeClr val="dk1"/>
              </a:buClr>
              <a:buSzPts val="1100"/>
              <a:buFont typeface="Arial"/>
              <a:buNone/>
            </a:pPr>
            <a:r>
              <a:rPr lang="en-US" sz="1800" b="0">
                <a:solidFill>
                  <a:schemeClr val="dk1"/>
                </a:solidFill>
              </a:rPr>
              <a:t>•Gói pro tháng: </a:t>
            </a:r>
            <a:r>
              <a:rPr lang="en-US" sz="1800">
                <a:solidFill>
                  <a:srgbClr val="FF0000"/>
                </a:solidFill>
              </a:rPr>
              <a:t>24$/tháng </a:t>
            </a:r>
            <a:endParaRPr sz="1800">
              <a:solidFill>
                <a:srgbClr val="FF0000"/>
              </a:solidFill>
            </a:endParaRPr>
          </a:p>
          <a:p>
            <a:pPr marL="0" lvl="0" indent="0" algn="l" rtl="0">
              <a:spcBef>
                <a:spcPts val="563"/>
              </a:spcBef>
              <a:spcAft>
                <a:spcPts val="338"/>
              </a:spcAft>
              <a:buNone/>
            </a:pPr>
            <a:endParaRPr/>
          </a:p>
        </p:txBody>
      </p:sp>
      <p:sp>
        <p:nvSpPr>
          <p:cNvPr id="421" name="Google Shape;421;g272d6b24e36_3_41"/>
          <p:cNvSpPr txBox="1">
            <a:spLocks noGrp="1"/>
          </p:cNvSpPr>
          <p:nvPr>
            <p:ph type="sldNum" idx="12"/>
          </p:nvPr>
        </p:nvSpPr>
        <p:spPr>
          <a:xfrm>
            <a:off x="11104034" y="6630988"/>
            <a:ext cx="895500" cy="1509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422" name="Google Shape;422;g272d6b24e36_3_41"/>
          <p:cNvPicPr preferRelativeResize="0"/>
          <p:nvPr/>
        </p:nvPicPr>
        <p:blipFill>
          <a:blip r:embed="rId4">
            <a:alphaModFix/>
          </a:blip>
          <a:stretch>
            <a:fillRect/>
          </a:stretch>
        </p:blipFill>
        <p:spPr>
          <a:xfrm>
            <a:off x="2208050" y="3145450"/>
            <a:ext cx="6741051" cy="2789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182" name="Google Shape;182;p8"/>
          <p:cNvSpPr/>
          <p:nvPr/>
        </p:nvSpPr>
        <p:spPr>
          <a:xfrm>
            <a:off x="1063757" y="2539475"/>
            <a:ext cx="1713300" cy="1066200"/>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83" name="Google Shape;183;p8"/>
          <p:cNvSpPr/>
          <p:nvPr/>
        </p:nvSpPr>
        <p:spPr>
          <a:xfrm>
            <a:off x="2213063" y="2539475"/>
            <a:ext cx="8915186" cy="1067220"/>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184" name="Google Shape;184;p8"/>
          <p:cNvSpPr txBox="1"/>
          <p:nvPr/>
        </p:nvSpPr>
        <p:spPr>
          <a:xfrm>
            <a:off x="1198210" y="2820161"/>
            <a:ext cx="980700" cy="461700"/>
          </a:xfrm>
          <a:prstGeom prst="rect">
            <a:avLst/>
          </a:prstGeom>
          <a:noFill/>
          <a:ln>
            <a:noFill/>
          </a:ln>
        </p:spPr>
        <p:txBody>
          <a:bodyPr spcFirstLastPara="1" wrap="square" lIns="91425" tIns="0" rIns="91425" bIns="0" anchor="ctr" anchorCtr="0">
            <a:spAutoFit/>
          </a:bodyPr>
          <a:lstStyle/>
          <a:p>
            <a:pPr marL="0" marR="0" lvl="0" indent="0" algn="l" rtl="0">
              <a:spcBef>
                <a:spcPts val="0"/>
              </a:spcBef>
              <a:spcAft>
                <a:spcPts val="0"/>
              </a:spcAft>
              <a:buNone/>
            </a:pPr>
            <a:r>
              <a:rPr lang="en-US" sz="3000" b="1">
                <a:solidFill>
                  <a:srgbClr val="FFFFFF"/>
                </a:solidFill>
                <a:latin typeface="Arial"/>
                <a:ea typeface="Arial"/>
                <a:cs typeface="Arial"/>
                <a:sym typeface="Arial"/>
              </a:rPr>
              <a:t>I</a:t>
            </a:r>
            <a:endParaRPr/>
          </a:p>
        </p:txBody>
      </p:sp>
      <p:sp>
        <p:nvSpPr>
          <p:cNvPr id="185" name="Google Shape;185;p8"/>
          <p:cNvSpPr txBox="1"/>
          <p:nvPr/>
        </p:nvSpPr>
        <p:spPr>
          <a:xfrm>
            <a:off x="2799665" y="2931248"/>
            <a:ext cx="7891500" cy="4308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solidFill>
                  <a:srgbClr val="000000"/>
                </a:solidFill>
                <a:latin typeface="Arial"/>
                <a:ea typeface="Arial"/>
                <a:cs typeface="Arial"/>
                <a:sym typeface="Arial"/>
              </a:rPr>
              <a:t>Nội dung ý tưởng</a:t>
            </a:r>
            <a:endParaRPr sz="2200" b="1">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381000" y="76200"/>
            <a:ext cx="11353800"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None/>
            </a:pPr>
            <a:br>
              <a:rPr lang="en-US" dirty="0"/>
            </a:br>
            <a:r>
              <a:rPr lang="en-US" dirty="0" err="1">
                <a:solidFill>
                  <a:srgbClr val="FF0000"/>
                </a:solidFill>
              </a:rPr>
              <a:t>Nền</a:t>
            </a:r>
            <a:r>
              <a:rPr lang="en-US" dirty="0">
                <a:solidFill>
                  <a:srgbClr val="FF0000"/>
                </a:solidFill>
              </a:rPr>
              <a:t> </a:t>
            </a:r>
            <a:r>
              <a:rPr lang="en-US" dirty="0" err="1">
                <a:solidFill>
                  <a:srgbClr val="FF0000"/>
                </a:solidFill>
              </a:rPr>
              <a:t>tảng</a:t>
            </a:r>
            <a:r>
              <a:rPr lang="en-US" dirty="0">
                <a:solidFill>
                  <a:srgbClr val="FF0000"/>
                </a:solidFill>
              </a:rPr>
              <a:t> </a:t>
            </a:r>
            <a:r>
              <a:rPr lang="en-US" dirty="0" err="1">
                <a:solidFill>
                  <a:srgbClr val="FF0000"/>
                </a:solidFill>
              </a:rPr>
              <a:t>phân</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sáng</a:t>
            </a:r>
            <a:r>
              <a:rPr lang="en-US" dirty="0">
                <a:solidFill>
                  <a:srgbClr val="FF0000"/>
                </a:solidFill>
              </a:rPr>
              <a:t> </a:t>
            </a:r>
            <a:r>
              <a:rPr lang="en-US" dirty="0" err="1">
                <a:solidFill>
                  <a:srgbClr val="FF0000"/>
                </a:solidFill>
              </a:rPr>
              <a:t>tạo</a:t>
            </a:r>
            <a:r>
              <a:rPr lang="en-US" dirty="0">
                <a:solidFill>
                  <a:srgbClr val="FF0000"/>
                </a:solidFill>
              </a:rPr>
              <a:t> </a:t>
            </a:r>
            <a:r>
              <a:rPr lang="en-US" dirty="0" err="1">
                <a:solidFill>
                  <a:srgbClr val="FF0000"/>
                </a:solidFill>
              </a:rPr>
              <a:t>nội</a:t>
            </a:r>
            <a:r>
              <a:rPr lang="en-US" dirty="0">
                <a:solidFill>
                  <a:srgbClr val="FF0000"/>
                </a:solidFill>
              </a:rPr>
              <a:t> dung </a:t>
            </a:r>
            <a:r>
              <a:rPr lang="en-US" dirty="0" err="1">
                <a:solidFill>
                  <a:srgbClr val="FF0000"/>
                </a:solidFill>
              </a:rPr>
              <a:t>đa</a:t>
            </a:r>
            <a:r>
              <a:rPr lang="en-US" dirty="0">
                <a:solidFill>
                  <a:srgbClr val="FF0000"/>
                </a:solidFill>
              </a:rPr>
              <a:t> </a:t>
            </a:r>
            <a:r>
              <a:rPr lang="en-US" dirty="0" err="1">
                <a:solidFill>
                  <a:srgbClr val="FF0000"/>
                </a:solidFill>
              </a:rPr>
              <a:t>thể</a:t>
            </a:r>
            <a:r>
              <a:rPr lang="en-US" dirty="0">
                <a:solidFill>
                  <a:srgbClr val="FF0000"/>
                </a:solidFill>
              </a:rPr>
              <a:t> </a:t>
            </a:r>
            <a:r>
              <a:rPr lang="en-US" dirty="0" err="1">
                <a:solidFill>
                  <a:srgbClr val="FF0000"/>
                </a:solidFill>
              </a:rPr>
              <a:t>thức</a:t>
            </a:r>
            <a:endParaRPr dirty="0"/>
          </a:p>
        </p:txBody>
      </p:sp>
      <p:sp>
        <p:nvSpPr>
          <p:cNvPr id="192" name="Google Shape;192;p9"/>
          <p:cNvSpPr txBox="1">
            <a:spLocks noGrp="1"/>
          </p:cNvSpPr>
          <p:nvPr>
            <p:ph type="body" idx="1"/>
          </p:nvPr>
        </p:nvSpPr>
        <p:spPr>
          <a:xfrm>
            <a:off x="304800" y="810419"/>
            <a:ext cx="10515600" cy="5638799"/>
          </a:xfrm>
          <a:prstGeom prst="rect">
            <a:avLst/>
          </a:prstGeom>
          <a:noFill/>
          <a:ln>
            <a:noFill/>
          </a:ln>
        </p:spPr>
        <p:txBody>
          <a:bodyPr spcFirstLastPara="1" wrap="square" lIns="90000" tIns="46800" rIns="90000" bIns="46800" anchor="t" anchorCtr="0">
            <a:noAutofit/>
          </a:bodyPr>
          <a:lstStyle/>
          <a:p>
            <a:pPr marL="228600" lvl="1" indent="-228600" algn="l" rtl="0">
              <a:spcBef>
                <a:spcPts val="0"/>
              </a:spcBef>
              <a:spcAft>
                <a:spcPts val="0"/>
              </a:spcAft>
              <a:buSzPts val="1800"/>
              <a:buChar char="•"/>
            </a:pPr>
            <a:r>
              <a:rPr lang="en-US" sz="1800" dirty="0" err="1">
                <a:solidFill>
                  <a:schemeClr val="dk1"/>
                </a:solidFill>
              </a:rPr>
              <a:t>Xây</a:t>
            </a:r>
            <a:r>
              <a:rPr lang="en-US" sz="1800" dirty="0">
                <a:solidFill>
                  <a:schemeClr val="dk1"/>
                </a:solidFill>
              </a:rPr>
              <a:t> </a:t>
            </a:r>
            <a:r>
              <a:rPr lang="en-US" sz="1800" dirty="0" err="1">
                <a:solidFill>
                  <a:schemeClr val="dk1"/>
                </a:solidFill>
              </a:rPr>
              <a:t>dựng</a:t>
            </a:r>
            <a:r>
              <a:rPr lang="en-US" sz="1800" dirty="0">
                <a:solidFill>
                  <a:schemeClr val="dk1"/>
                </a:solidFill>
              </a:rPr>
              <a:t> Platform </a:t>
            </a:r>
            <a:r>
              <a:rPr lang="en-US" sz="1800" dirty="0" err="1">
                <a:solidFill>
                  <a:schemeClr val="dk1"/>
                </a:solidFill>
              </a:rPr>
              <a:t>hỗ</a:t>
            </a:r>
            <a:r>
              <a:rPr lang="en-US" sz="1800" dirty="0">
                <a:solidFill>
                  <a:schemeClr val="dk1"/>
                </a:solidFill>
              </a:rPr>
              <a:t> </a:t>
            </a:r>
            <a:r>
              <a:rPr lang="en-US" sz="1800" dirty="0" err="1">
                <a:solidFill>
                  <a:schemeClr val="dk1"/>
                </a:solidFill>
              </a:rPr>
              <a:t>trợ</a:t>
            </a:r>
            <a:r>
              <a:rPr lang="en-US" sz="1800" dirty="0">
                <a:solidFill>
                  <a:schemeClr val="dk1"/>
                </a:solidFill>
              </a:rPr>
              <a:t> </a:t>
            </a:r>
            <a:r>
              <a:rPr lang="en-US" sz="1800" dirty="0" err="1">
                <a:solidFill>
                  <a:schemeClr val="dk1"/>
                </a:solidFill>
              </a:rPr>
              <a:t>phân</a:t>
            </a:r>
            <a:r>
              <a:rPr lang="en-US" sz="1800" dirty="0">
                <a:solidFill>
                  <a:schemeClr val="dk1"/>
                </a:solidFill>
              </a:rPr>
              <a:t> </a:t>
            </a:r>
            <a:r>
              <a:rPr lang="en-US" sz="1800" dirty="0" err="1">
                <a:solidFill>
                  <a:schemeClr val="dk1"/>
                </a:solidFill>
              </a:rPr>
              <a:t>tích</a:t>
            </a:r>
            <a:r>
              <a:rPr lang="en-US" sz="1800" dirty="0">
                <a:solidFill>
                  <a:schemeClr val="dk1"/>
                </a:solidFill>
              </a:rPr>
              <a:t> </a:t>
            </a:r>
            <a:r>
              <a:rPr lang="en-US" sz="1800" dirty="0" err="1">
                <a:solidFill>
                  <a:schemeClr val="dk1"/>
                </a:solidFill>
              </a:rPr>
              <a:t>và</a:t>
            </a:r>
            <a:r>
              <a:rPr lang="en-US" sz="1800" dirty="0">
                <a:solidFill>
                  <a:schemeClr val="dk1"/>
                </a:solidFill>
              </a:rPr>
              <a:t> </a:t>
            </a:r>
            <a:r>
              <a:rPr lang="en-US" sz="1800" dirty="0" err="1">
                <a:solidFill>
                  <a:schemeClr val="dk1"/>
                </a:solidFill>
              </a:rPr>
              <a:t>tạo</a:t>
            </a:r>
            <a:r>
              <a:rPr lang="en-US" sz="1800" dirty="0">
                <a:solidFill>
                  <a:schemeClr val="dk1"/>
                </a:solidFill>
              </a:rPr>
              <a:t> </a:t>
            </a:r>
            <a:r>
              <a:rPr lang="en-US" sz="1800" dirty="0" err="1">
                <a:solidFill>
                  <a:schemeClr val="dk1"/>
                </a:solidFill>
              </a:rPr>
              <a:t>nội</a:t>
            </a:r>
            <a:r>
              <a:rPr lang="en-US" sz="1800" dirty="0">
                <a:solidFill>
                  <a:schemeClr val="dk1"/>
                </a:solidFill>
              </a:rPr>
              <a:t> dung </a:t>
            </a:r>
            <a:r>
              <a:rPr lang="en-US" sz="1800" dirty="0" err="1">
                <a:solidFill>
                  <a:schemeClr val="dk1"/>
                </a:solidFill>
              </a:rPr>
              <a:t>đa</a:t>
            </a:r>
            <a:r>
              <a:rPr lang="en-US" sz="1800" dirty="0">
                <a:solidFill>
                  <a:schemeClr val="dk1"/>
                </a:solidFill>
              </a:rPr>
              <a:t> </a:t>
            </a:r>
            <a:r>
              <a:rPr lang="en-US" sz="1800" dirty="0" err="1">
                <a:solidFill>
                  <a:schemeClr val="dk1"/>
                </a:solidFill>
              </a:rPr>
              <a:t>thể</a:t>
            </a:r>
            <a:r>
              <a:rPr lang="en-US" sz="1800" dirty="0">
                <a:solidFill>
                  <a:schemeClr val="dk1"/>
                </a:solidFill>
              </a:rPr>
              <a:t> </a:t>
            </a:r>
            <a:r>
              <a:rPr lang="en-US" sz="1800" dirty="0" err="1">
                <a:solidFill>
                  <a:schemeClr val="dk1"/>
                </a:solidFill>
              </a:rPr>
              <a:t>thức</a:t>
            </a:r>
            <a:r>
              <a:rPr lang="en-US" sz="1800" dirty="0">
                <a:solidFill>
                  <a:schemeClr val="dk1"/>
                </a:solidFill>
              </a:rPr>
              <a:t>:</a:t>
            </a:r>
            <a:endParaRPr dirty="0"/>
          </a:p>
          <a:p>
            <a:pPr marL="452438" lvl="2" indent="-228599" algn="l" rtl="0">
              <a:spcBef>
                <a:spcPts val="901"/>
              </a:spcBef>
              <a:spcAft>
                <a:spcPts val="0"/>
              </a:spcAft>
              <a:buSzPts val="1800"/>
              <a:buChar char="•"/>
            </a:pPr>
            <a:r>
              <a:rPr lang="en-US" sz="1800" dirty="0" err="1">
                <a:solidFill>
                  <a:schemeClr val="dk1"/>
                </a:solidFill>
              </a:rPr>
              <a:t>Tích</a:t>
            </a:r>
            <a:r>
              <a:rPr lang="en-US" sz="1800" dirty="0">
                <a:solidFill>
                  <a:schemeClr val="dk1"/>
                </a:solidFill>
              </a:rPr>
              <a:t> </a:t>
            </a:r>
            <a:r>
              <a:rPr lang="en-US" sz="1800" dirty="0" err="1">
                <a:solidFill>
                  <a:schemeClr val="dk1"/>
                </a:solidFill>
              </a:rPr>
              <a:t>hợp</a:t>
            </a:r>
            <a:r>
              <a:rPr lang="en-US" sz="1800" dirty="0">
                <a:solidFill>
                  <a:schemeClr val="dk1"/>
                </a:solidFill>
              </a:rPr>
              <a:t> </a:t>
            </a:r>
            <a:r>
              <a:rPr lang="en-US" sz="1800" dirty="0" err="1">
                <a:solidFill>
                  <a:schemeClr val="dk1"/>
                </a:solidFill>
              </a:rPr>
              <a:t>sẵn</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tính</a:t>
            </a:r>
            <a:r>
              <a:rPr lang="en-US" sz="1800" dirty="0">
                <a:solidFill>
                  <a:schemeClr val="dk1"/>
                </a:solidFill>
              </a:rPr>
              <a:t> </a:t>
            </a:r>
            <a:r>
              <a:rPr lang="en-US" sz="1800" dirty="0" err="1">
                <a:solidFill>
                  <a:schemeClr val="dk1"/>
                </a:solidFill>
              </a:rPr>
              <a:t>năng</a:t>
            </a:r>
            <a:r>
              <a:rPr lang="en-US" sz="1800" dirty="0">
                <a:solidFill>
                  <a:schemeClr val="dk1"/>
                </a:solidFill>
              </a:rPr>
              <a:t> </a:t>
            </a:r>
            <a:r>
              <a:rPr lang="en-US" sz="1800" dirty="0" err="1">
                <a:solidFill>
                  <a:schemeClr val="dk1"/>
                </a:solidFill>
              </a:rPr>
              <a:t>hỗ</a:t>
            </a:r>
            <a:r>
              <a:rPr lang="en-US" sz="1800" dirty="0">
                <a:solidFill>
                  <a:schemeClr val="dk1"/>
                </a:solidFill>
              </a:rPr>
              <a:t> </a:t>
            </a:r>
            <a:r>
              <a:rPr lang="en-US" sz="1800" dirty="0" err="1">
                <a:solidFill>
                  <a:schemeClr val="dk1"/>
                </a:solidFill>
              </a:rPr>
              <a:t>trợ</a:t>
            </a:r>
            <a:r>
              <a:rPr lang="en-US" sz="1800" dirty="0">
                <a:solidFill>
                  <a:schemeClr val="dk1"/>
                </a:solidFill>
              </a:rPr>
              <a:t> </a:t>
            </a:r>
            <a:r>
              <a:rPr lang="en-US" sz="1800" dirty="0" err="1">
                <a:solidFill>
                  <a:schemeClr val="dk1"/>
                </a:solidFill>
              </a:rPr>
              <a:t>phân</a:t>
            </a:r>
            <a:r>
              <a:rPr lang="en-US" sz="1800" dirty="0">
                <a:solidFill>
                  <a:schemeClr val="dk1"/>
                </a:solidFill>
              </a:rPr>
              <a:t> </a:t>
            </a:r>
            <a:r>
              <a:rPr lang="en-US" sz="1800" dirty="0" err="1">
                <a:solidFill>
                  <a:schemeClr val="dk1"/>
                </a:solidFill>
              </a:rPr>
              <a:t>tích</a:t>
            </a:r>
            <a:r>
              <a:rPr lang="en-US" sz="1800" dirty="0">
                <a:solidFill>
                  <a:schemeClr val="dk1"/>
                </a:solidFill>
              </a:rPr>
              <a:t>, </a:t>
            </a:r>
            <a:r>
              <a:rPr lang="en-US" sz="1800" dirty="0" err="1">
                <a:solidFill>
                  <a:schemeClr val="dk1"/>
                </a:solidFill>
              </a:rPr>
              <a:t>sáng</a:t>
            </a:r>
            <a:r>
              <a:rPr lang="en-US" sz="1800" dirty="0">
                <a:solidFill>
                  <a:schemeClr val="dk1"/>
                </a:solidFill>
              </a:rPr>
              <a:t> </a:t>
            </a:r>
            <a:r>
              <a:rPr lang="en-US" sz="1800" dirty="0" err="1">
                <a:solidFill>
                  <a:schemeClr val="dk1"/>
                </a:solidFill>
              </a:rPr>
              <a:t>tạo</a:t>
            </a:r>
            <a:r>
              <a:rPr lang="en-US" sz="1800" dirty="0">
                <a:solidFill>
                  <a:schemeClr val="dk1"/>
                </a:solidFill>
              </a:rPr>
              <a:t> </a:t>
            </a:r>
            <a:r>
              <a:rPr lang="en-US" sz="1800" dirty="0" err="1">
                <a:solidFill>
                  <a:schemeClr val="dk1"/>
                </a:solidFill>
              </a:rPr>
              <a:t>nội</a:t>
            </a:r>
            <a:r>
              <a:rPr lang="en-US" sz="1800" dirty="0">
                <a:solidFill>
                  <a:schemeClr val="dk1"/>
                </a:solidFill>
              </a:rPr>
              <a:t> dung </a:t>
            </a:r>
            <a:r>
              <a:rPr lang="en-US" sz="1800" dirty="0" err="1">
                <a:solidFill>
                  <a:schemeClr val="dk1"/>
                </a:solidFill>
              </a:rPr>
              <a:t>theo</a:t>
            </a:r>
            <a:r>
              <a:rPr lang="en-US" sz="1800" dirty="0">
                <a:solidFill>
                  <a:schemeClr val="dk1"/>
                </a:solidFill>
              </a:rPr>
              <a:t> </a:t>
            </a:r>
            <a:r>
              <a:rPr lang="en-US" sz="1800" dirty="0" err="1">
                <a:solidFill>
                  <a:schemeClr val="dk1"/>
                </a:solidFill>
              </a:rPr>
              <a:t>yêu</a:t>
            </a:r>
            <a:r>
              <a:rPr lang="en-US" sz="1800" dirty="0">
                <a:solidFill>
                  <a:schemeClr val="dk1"/>
                </a:solidFill>
              </a:rPr>
              <a:t> </a:t>
            </a:r>
            <a:r>
              <a:rPr lang="en-US" sz="1800" dirty="0" err="1">
                <a:solidFill>
                  <a:schemeClr val="dk1"/>
                </a:solidFill>
              </a:rPr>
              <a:t>cầu</a:t>
            </a:r>
            <a:r>
              <a:rPr lang="en-US" sz="1800" dirty="0">
                <a:solidFill>
                  <a:schemeClr val="dk1"/>
                </a:solidFill>
              </a:rPr>
              <a:t>, </a:t>
            </a:r>
            <a:r>
              <a:rPr lang="en-US" sz="1800" dirty="0" err="1">
                <a:solidFill>
                  <a:schemeClr val="dk1"/>
                </a:solidFill>
              </a:rPr>
              <a:t>mô</a:t>
            </a:r>
            <a:r>
              <a:rPr lang="en-US" sz="1800" dirty="0">
                <a:solidFill>
                  <a:schemeClr val="dk1"/>
                </a:solidFill>
              </a:rPr>
              <a:t> </a:t>
            </a:r>
            <a:r>
              <a:rPr lang="en-US" sz="1800" dirty="0" err="1">
                <a:solidFill>
                  <a:schemeClr val="dk1"/>
                </a:solidFill>
              </a:rPr>
              <a:t>tả</a:t>
            </a:r>
            <a:r>
              <a:rPr lang="en-US" sz="1800" dirty="0">
                <a:solidFill>
                  <a:schemeClr val="dk1"/>
                </a:solidFill>
              </a:rPr>
              <a:t>.</a:t>
            </a:r>
            <a:endParaRPr dirty="0"/>
          </a:p>
          <a:p>
            <a:pPr marL="452438" lvl="2" indent="-228599" algn="l" rtl="0">
              <a:spcBef>
                <a:spcPts val="901"/>
              </a:spcBef>
              <a:spcAft>
                <a:spcPts val="0"/>
              </a:spcAft>
              <a:buSzPts val="1800"/>
              <a:buChar char="•"/>
            </a:pPr>
            <a:r>
              <a:rPr lang="en-US" sz="1800" dirty="0" err="1">
                <a:solidFill>
                  <a:schemeClr val="dk1"/>
                </a:solidFill>
              </a:rPr>
              <a:t>Có</a:t>
            </a:r>
            <a:r>
              <a:rPr lang="en-US" sz="1800" dirty="0">
                <a:solidFill>
                  <a:schemeClr val="dk1"/>
                </a:solidFill>
              </a:rPr>
              <a:t> </a:t>
            </a:r>
            <a:r>
              <a:rPr lang="en-US" sz="1800" dirty="0" err="1">
                <a:solidFill>
                  <a:schemeClr val="dk1"/>
                </a:solidFill>
              </a:rPr>
              <a:t>giao</a:t>
            </a:r>
            <a:r>
              <a:rPr lang="en-US" sz="1800" dirty="0">
                <a:solidFill>
                  <a:schemeClr val="dk1"/>
                </a:solidFill>
              </a:rPr>
              <a:t> </a:t>
            </a:r>
            <a:r>
              <a:rPr lang="en-US" sz="1800" dirty="0" err="1">
                <a:solidFill>
                  <a:schemeClr val="dk1"/>
                </a:solidFill>
              </a:rPr>
              <a:t>diện</a:t>
            </a:r>
            <a:r>
              <a:rPr lang="en-US" sz="1800" dirty="0">
                <a:solidFill>
                  <a:schemeClr val="dk1"/>
                </a:solidFill>
              </a:rPr>
              <a:t> web/app </a:t>
            </a:r>
            <a:r>
              <a:rPr lang="en-US" sz="1800" dirty="0" err="1">
                <a:solidFill>
                  <a:schemeClr val="dk1"/>
                </a:solidFill>
              </a:rPr>
              <a:t>thân</a:t>
            </a:r>
            <a:r>
              <a:rPr lang="en-US" sz="1800" dirty="0">
                <a:solidFill>
                  <a:schemeClr val="dk1"/>
                </a:solidFill>
              </a:rPr>
              <a:t> </a:t>
            </a:r>
            <a:r>
              <a:rPr lang="en-US" sz="1800" dirty="0" err="1">
                <a:solidFill>
                  <a:schemeClr val="dk1"/>
                </a:solidFill>
              </a:rPr>
              <a:t>thiện</a:t>
            </a:r>
            <a:r>
              <a:rPr lang="en-US" sz="1800" dirty="0">
                <a:solidFill>
                  <a:schemeClr val="dk1"/>
                </a:solidFill>
              </a:rPr>
              <a:t> </a:t>
            </a:r>
            <a:r>
              <a:rPr lang="en-US" sz="1800" dirty="0" err="1">
                <a:solidFill>
                  <a:schemeClr val="dk1"/>
                </a:solidFill>
              </a:rPr>
              <a:t>cho</a:t>
            </a:r>
            <a:r>
              <a:rPr lang="en-US" sz="1800" dirty="0">
                <a:solidFill>
                  <a:schemeClr val="dk1"/>
                </a:solidFill>
              </a:rPr>
              <a:t> </a:t>
            </a:r>
            <a:r>
              <a:rPr lang="en-US" sz="1800" dirty="0" err="1">
                <a:solidFill>
                  <a:schemeClr val="dk1"/>
                </a:solidFill>
              </a:rPr>
              <a:t>người</a:t>
            </a:r>
            <a:r>
              <a:rPr lang="en-US" sz="1800" dirty="0">
                <a:solidFill>
                  <a:schemeClr val="dk1"/>
                </a:solidFill>
              </a:rPr>
              <a:t> </a:t>
            </a:r>
            <a:r>
              <a:rPr lang="en-US" sz="1800" dirty="0" err="1">
                <a:solidFill>
                  <a:schemeClr val="dk1"/>
                </a:solidFill>
              </a:rPr>
              <a:t>sử</a:t>
            </a:r>
            <a:r>
              <a:rPr lang="en-US" sz="1800" dirty="0">
                <a:solidFill>
                  <a:schemeClr val="dk1"/>
                </a:solidFill>
              </a:rPr>
              <a:t> </a:t>
            </a:r>
            <a:r>
              <a:rPr lang="en-US" sz="1800" dirty="0" err="1">
                <a:solidFill>
                  <a:schemeClr val="dk1"/>
                </a:solidFill>
              </a:rPr>
              <a:t>dụng</a:t>
            </a:r>
            <a:r>
              <a:rPr lang="en-US" sz="1800" dirty="0">
                <a:solidFill>
                  <a:schemeClr val="dk1"/>
                </a:solidFill>
              </a:rPr>
              <a:t>, </a:t>
            </a:r>
            <a:r>
              <a:rPr lang="en-US" sz="1800" dirty="0" err="1">
                <a:solidFill>
                  <a:schemeClr val="dk1"/>
                </a:solidFill>
              </a:rPr>
              <a:t>dễ</a:t>
            </a:r>
            <a:r>
              <a:rPr lang="en-US" sz="1800" dirty="0">
                <a:solidFill>
                  <a:schemeClr val="dk1"/>
                </a:solidFill>
              </a:rPr>
              <a:t> </a:t>
            </a:r>
            <a:r>
              <a:rPr lang="en-US" sz="1800" dirty="0" err="1">
                <a:solidFill>
                  <a:schemeClr val="dk1"/>
                </a:solidFill>
              </a:rPr>
              <a:t>dàng</a:t>
            </a:r>
            <a:r>
              <a:rPr lang="en-US" sz="1800" dirty="0">
                <a:solidFill>
                  <a:schemeClr val="dk1"/>
                </a:solidFill>
              </a:rPr>
              <a:t> </a:t>
            </a:r>
            <a:r>
              <a:rPr lang="en-US" sz="1800" dirty="0" err="1">
                <a:solidFill>
                  <a:schemeClr val="dk1"/>
                </a:solidFill>
              </a:rPr>
              <a:t>thao</a:t>
            </a:r>
            <a:r>
              <a:rPr lang="en-US" sz="1800" dirty="0">
                <a:solidFill>
                  <a:schemeClr val="dk1"/>
                </a:solidFill>
              </a:rPr>
              <a:t> </a:t>
            </a:r>
            <a:r>
              <a:rPr lang="en-US" sz="1800" dirty="0" err="1">
                <a:solidFill>
                  <a:schemeClr val="dk1"/>
                </a:solidFill>
              </a:rPr>
              <a:t>tác</a:t>
            </a:r>
            <a:endParaRPr sz="1800" dirty="0">
              <a:solidFill>
                <a:schemeClr val="dk1"/>
              </a:solidFill>
            </a:endParaRPr>
          </a:p>
          <a:p>
            <a:pPr marL="452438" lvl="2" indent="-228599" algn="l" rtl="0">
              <a:spcBef>
                <a:spcPts val="901"/>
              </a:spcBef>
              <a:spcAft>
                <a:spcPts val="0"/>
              </a:spcAft>
              <a:buSzPts val="1800"/>
              <a:buChar char="•"/>
            </a:pPr>
            <a:r>
              <a:rPr lang="en-US" sz="1800" dirty="0" err="1">
                <a:solidFill>
                  <a:schemeClr val="dk1"/>
                </a:solidFill>
              </a:rPr>
              <a:t>Phát</a:t>
            </a:r>
            <a:r>
              <a:rPr lang="en-US" sz="1800" dirty="0">
                <a:solidFill>
                  <a:schemeClr val="dk1"/>
                </a:solidFill>
              </a:rPr>
              <a:t> </a:t>
            </a:r>
            <a:r>
              <a:rPr lang="en-US" sz="1800" dirty="0" err="1">
                <a:solidFill>
                  <a:schemeClr val="dk1"/>
                </a:solidFill>
              </a:rPr>
              <a:t>huy</a:t>
            </a:r>
            <a:r>
              <a:rPr lang="en-US" sz="1800" dirty="0">
                <a:solidFill>
                  <a:schemeClr val="dk1"/>
                </a:solidFill>
              </a:rPr>
              <a:t> </a:t>
            </a:r>
            <a:r>
              <a:rPr lang="en-US" sz="1800" dirty="0" err="1">
                <a:solidFill>
                  <a:schemeClr val="dk1"/>
                </a:solidFill>
              </a:rPr>
              <a:t>tối</a:t>
            </a:r>
            <a:r>
              <a:rPr lang="en-US" sz="1800" dirty="0">
                <a:solidFill>
                  <a:schemeClr val="dk1"/>
                </a:solidFill>
              </a:rPr>
              <a:t> </a:t>
            </a:r>
            <a:r>
              <a:rPr lang="en-US" sz="1800" dirty="0" err="1">
                <a:solidFill>
                  <a:schemeClr val="dk1"/>
                </a:solidFill>
              </a:rPr>
              <a:t>đa</a:t>
            </a:r>
            <a:r>
              <a:rPr lang="en-US" sz="1800" dirty="0">
                <a:solidFill>
                  <a:schemeClr val="dk1"/>
                </a:solidFill>
              </a:rPr>
              <a:t> </a:t>
            </a:r>
            <a:r>
              <a:rPr lang="en-US" sz="1800" dirty="0" err="1">
                <a:solidFill>
                  <a:schemeClr val="dk1"/>
                </a:solidFill>
              </a:rPr>
              <a:t>tính</a:t>
            </a:r>
            <a:r>
              <a:rPr lang="en-US" sz="1800" dirty="0">
                <a:solidFill>
                  <a:schemeClr val="dk1"/>
                </a:solidFill>
              </a:rPr>
              <a:t> </a:t>
            </a:r>
            <a:r>
              <a:rPr lang="en-US" sz="1800" dirty="0" err="1">
                <a:solidFill>
                  <a:schemeClr val="dk1"/>
                </a:solidFill>
              </a:rPr>
              <a:t>sáng</a:t>
            </a:r>
            <a:r>
              <a:rPr lang="en-US" sz="1800" dirty="0">
                <a:solidFill>
                  <a:schemeClr val="dk1"/>
                </a:solidFill>
              </a:rPr>
              <a:t> </a:t>
            </a:r>
            <a:r>
              <a:rPr lang="en-US" sz="1800" dirty="0" err="1">
                <a:solidFill>
                  <a:schemeClr val="dk1"/>
                </a:solidFill>
              </a:rPr>
              <a:t>tạo</a:t>
            </a:r>
            <a:r>
              <a:rPr lang="en-US" sz="1800" dirty="0">
                <a:solidFill>
                  <a:schemeClr val="dk1"/>
                </a:solidFill>
              </a:rPr>
              <a:t> </a:t>
            </a:r>
            <a:r>
              <a:rPr lang="en-US" sz="1800" dirty="0" err="1">
                <a:solidFill>
                  <a:schemeClr val="dk1"/>
                </a:solidFill>
              </a:rPr>
              <a:t>của</a:t>
            </a:r>
            <a:r>
              <a:rPr lang="en-US" sz="1800" dirty="0">
                <a:solidFill>
                  <a:schemeClr val="dk1"/>
                </a:solidFill>
              </a:rPr>
              <a:t> con </a:t>
            </a:r>
            <a:r>
              <a:rPr lang="en-US" sz="1800" dirty="0" err="1">
                <a:solidFill>
                  <a:schemeClr val="dk1"/>
                </a:solidFill>
              </a:rPr>
              <a:t>người</a:t>
            </a:r>
            <a:r>
              <a:rPr lang="en-US" sz="1800" dirty="0">
                <a:solidFill>
                  <a:schemeClr val="dk1"/>
                </a:solidFill>
              </a:rPr>
              <a:t>.</a:t>
            </a:r>
            <a:endParaRPr dirty="0"/>
          </a:p>
          <a:p>
            <a:pPr marL="452438" lvl="2" indent="-228599" algn="l" rtl="0">
              <a:spcBef>
                <a:spcPts val="901"/>
              </a:spcBef>
              <a:spcAft>
                <a:spcPts val="0"/>
              </a:spcAft>
              <a:buSzPts val="1800"/>
              <a:buChar char="•"/>
            </a:pPr>
            <a:r>
              <a:rPr lang="en-US" sz="1800" dirty="0" err="1">
                <a:solidFill>
                  <a:schemeClr val="dk1"/>
                </a:solidFill>
              </a:rPr>
              <a:t>Hỗ</a:t>
            </a:r>
            <a:r>
              <a:rPr lang="en-US" sz="1800" dirty="0">
                <a:solidFill>
                  <a:schemeClr val="dk1"/>
                </a:solidFill>
              </a:rPr>
              <a:t> </a:t>
            </a:r>
            <a:r>
              <a:rPr lang="en-US" sz="1800" dirty="0" err="1">
                <a:solidFill>
                  <a:schemeClr val="dk1"/>
                </a:solidFill>
              </a:rPr>
              <a:t>trợ</a:t>
            </a:r>
            <a:r>
              <a:rPr lang="en-US" sz="1800" dirty="0">
                <a:solidFill>
                  <a:schemeClr val="dk1"/>
                </a:solidFill>
              </a:rPr>
              <a:t> </a:t>
            </a:r>
            <a:r>
              <a:rPr lang="en-US" sz="1800" dirty="0" err="1">
                <a:solidFill>
                  <a:schemeClr val="dk1"/>
                </a:solidFill>
              </a:rPr>
              <a:t>đa</a:t>
            </a:r>
            <a:r>
              <a:rPr lang="en-US" sz="1800" dirty="0">
                <a:solidFill>
                  <a:schemeClr val="dk1"/>
                </a:solidFill>
              </a:rPr>
              <a:t> </a:t>
            </a:r>
            <a:r>
              <a:rPr lang="en-US" sz="1800" dirty="0" err="1">
                <a:solidFill>
                  <a:schemeClr val="dk1"/>
                </a:solidFill>
              </a:rPr>
              <a:t>ngôn</a:t>
            </a:r>
            <a:r>
              <a:rPr lang="en-US" sz="1800" dirty="0">
                <a:solidFill>
                  <a:schemeClr val="dk1"/>
                </a:solidFill>
              </a:rPr>
              <a:t> </a:t>
            </a:r>
            <a:r>
              <a:rPr lang="en-US" sz="1800" dirty="0" err="1">
                <a:solidFill>
                  <a:schemeClr val="dk1"/>
                </a:solidFill>
              </a:rPr>
              <a:t>ngữ</a:t>
            </a:r>
            <a:r>
              <a:rPr lang="en-US" sz="1800" dirty="0">
                <a:solidFill>
                  <a:schemeClr val="dk1"/>
                </a:solidFill>
              </a:rPr>
              <a:t>: </a:t>
            </a:r>
            <a:r>
              <a:rPr lang="en-US" sz="1800" dirty="0" err="1">
                <a:solidFill>
                  <a:schemeClr val="dk1"/>
                </a:solidFill>
              </a:rPr>
              <a:t>tiếng</a:t>
            </a:r>
            <a:r>
              <a:rPr lang="en-US" sz="1800" dirty="0">
                <a:solidFill>
                  <a:schemeClr val="dk1"/>
                </a:solidFill>
              </a:rPr>
              <a:t> Anh, </a:t>
            </a:r>
            <a:r>
              <a:rPr lang="en-US" sz="1800" dirty="0" err="1">
                <a:solidFill>
                  <a:schemeClr val="dk1"/>
                </a:solidFill>
              </a:rPr>
              <a:t>tiếng</a:t>
            </a:r>
            <a:r>
              <a:rPr lang="en-US" sz="1800" dirty="0">
                <a:solidFill>
                  <a:schemeClr val="dk1"/>
                </a:solidFill>
              </a:rPr>
              <a:t> </a:t>
            </a:r>
            <a:r>
              <a:rPr lang="en-US" sz="1800" dirty="0" err="1">
                <a:solidFill>
                  <a:schemeClr val="dk1"/>
                </a:solidFill>
              </a:rPr>
              <a:t>Việt</a:t>
            </a:r>
            <a:r>
              <a:rPr lang="en-US" sz="1800" dirty="0">
                <a:solidFill>
                  <a:schemeClr val="dk1"/>
                </a:solidFill>
              </a:rPr>
              <a:t>, …</a:t>
            </a:r>
            <a:endParaRPr dirty="0"/>
          </a:p>
        </p:txBody>
      </p:sp>
      <p:sp>
        <p:nvSpPr>
          <p:cNvPr id="193" name="Google Shape;193;p9"/>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194" name="Google Shape;194;p9"/>
          <p:cNvGrpSpPr/>
          <p:nvPr/>
        </p:nvGrpSpPr>
        <p:grpSpPr>
          <a:xfrm>
            <a:off x="2584602" y="2892387"/>
            <a:ext cx="5850179" cy="3050928"/>
            <a:chOff x="2208753" y="2293691"/>
            <a:chExt cx="7010400" cy="3488769"/>
          </a:xfrm>
        </p:grpSpPr>
        <p:pic>
          <p:nvPicPr>
            <p:cNvPr id="195" name="Google Shape;195;p9"/>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196" name="Google Shape;196;p9"/>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381000" y="76200"/>
            <a:ext cx="11353800"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None/>
            </a:pPr>
            <a:br>
              <a:rPr lang="en-US"/>
            </a:br>
            <a:r>
              <a:rPr lang="en-US">
                <a:solidFill>
                  <a:srgbClr val="FF0000"/>
                </a:solidFill>
              </a:rPr>
              <a:t>Nền tảng phân tích, sáng tạo nội dung đa thể thức</a:t>
            </a:r>
            <a:endParaRPr/>
          </a:p>
        </p:txBody>
      </p:sp>
      <p:sp>
        <p:nvSpPr>
          <p:cNvPr id="203" name="Google Shape;203;p10"/>
          <p:cNvSpPr txBox="1">
            <a:spLocks noGrp="1"/>
          </p:cNvSpPr>
          <p:nvPr>
            <p:ph type="body" idx="1"/>
          </p:nvPr>
        </p:nvSpPr>
        <p:spPr>
          <a:xfrm>
            <a:off x="274100" y="685800"/>
            <a:ext cx="7563600" cy="3802200"/>
          </a:xfrm>
          <a:prstGeom prst="rect">
            <a:avLst/>
          </a:prstGeom>
          <a:noFill/>
          <a:ln>
            <a:noFill/>
          </a:ln>
        </p:spPr>
        <p:txBody>
          <a:bodyPr spcFirstLastPara="1" wrap="square" lIns="90000" tIns="46800" rIns="90000" bIns="46800" anchor="t" anchorCtr="0">
            <a:noAutofit/>
          </a:bodyPr>
          <a:lstStyle/>
          <a:p>
            <a:pPr marL="228600" lvl="1" indent="-228600" algn="l" rtl="0">
              <a:spcBef>
                <a:spcPts val="0"/>
              </a:spcBef>
              <a:spcAft>
                <a:spcPts val="0"/>
              </a:spcAft>
              <a:buSzPts val="1600"/>
              <a:buChar char="•"/>
            </a:pPr>
            <a:r>
              <a:rPr lang="en-US" b="1" dirty="0" err="1"/>
              <a:t>Phương</a:t>
            </a:r>
            <a:r>
              <a:rPr lang="en-US" b="1" dirty="0"/>
              <a:t> </a:t>
            </a:r>
            <a:r>
              <a:rPr lang="en-US" b="1" dirty="0" err="1"/>
              <a:t>châm</a:t>
            </a:r>
            <a:r>
              <a:rPr lang="en-US" b="1" dirty="0"/>
              <a:t>:</a:t>
            </a:r>
            <a:endParaRPr dirty="0"/>
          </a:p>
          <a:p>
            <a:pPr marL="452438" lvl="2" indent="-228599" algn="l" rtl="0">
              <a:spcBef>
                <a:spcPts val="901"/>
              </a:spcBef>
              <a:spcAft>
                <a:spcPts val="0"/>
              </a:spcAft>
              <a:buSzPts val="1600"/>
              <a:buChar char="•"/>
            </a:pPr>
            <a:r>
              <a:rPr lang="en-US" dirty="0" err="1"/>
              <a:t>Hãy</a:t>
            </a:r>
            <a:r>
              <a:rPr lang="en-US" dirty="0"/>
              <a:t> </a:t>
            </a:r>
            <a:r>
              <a:rPr lang="en-US" dirty="0" err="1"/>
              <a:t>đưa</a:t>
            </a:r>
            <a:r>
              <a:rPr lang="en-US" dirty="0"/>
              <a:t> </a:t>
            </a:r>
            <a:r>
              <a:rPr lang="en-US" dirty="0" err="1"/>
              <a:t>chúng</a:t>
            </a:r>
            <a:r>
              <a:rPr lang="en-US" dirty="0"/>
              <a:t> </a:t>
            </a:r>
            <a:r>
              <a:rPr lang="en-US" dirty="0" err="1"/>
              <a:t>tôi</a:t>
            </a:r>
            <a:r>
              <a:rPr lang="en-US" dirty="0"/>
              <a:t> ý </a:t>
            </a:r>
            <a:r>
              <a:rPr lang="en-US" dirty="0" err="1"/>
              <a:t>tưởng</a:t>
            </a:r>
            <a:r>
              <a:rPr lang="en-US" dirty="0"/>
              <a:t> </a:t>
            </a:r>
            <a:r>
              <a:rPr lang="en-US" dirty="0" err="1"/>
              <a:t>của</a:t>
            </a:r>
            <a:r>
              <a:rPr lang="en-US" dirty="0"/>
              <a:t> </a:t>
            </a:r>
            <a:r>
              <a:rPr lang="en-US" dirty="0" err="1"/>
              <a:t>bạn</a:t>
            </a:r>
            <a:r>
              <a:rPr lang="en-US" dirty="0"/>
              <a:t>, </a:t>
            </a:r>
            <a:r>
              <a:rPr lang="en-US" dirty="0" err="1"/>
              <a:t>chúng</a:t>
            </a:r>
            <a:r>
              <a:rPr lang="en-US" dirty="0"/>
              <a:t> </a:t>
            </a:r>
            <a:r>
              <a:rPr lang="en-US" dirty="0" err="1"/>
              <a:t>tôi</a:t>
            </a:r>
            <a:r>
              <a:rPr lang="en-US" dirty="0"/>
              <a:t> </a:t>
            </a:r>
            <a:r>
              <a:rPr lang="en-US" dirty="0" err="1"/>
              <a:t>sẽ</a:t>
            </a:r>
            <a:r>
              <a:rPr lang="en-US" dirty="0"/>
              <a:t> </a:t>
            </a:r>
            <a:r>
              <a:rPr lang="en-US" dirty="0" err="1"/>
              <a:t>giúp</a:t>
            </a:r>
            <a:r>
              <a:rPr lang="en-US" dirty="0"/>
              <a:t> </a:t>
            </a:r>
            <a:r>
              <a:rPr lang="en-US" dirty="0" err="1"/>
              <a:t>bạn</a:t>
            </a:r>
            <a:r>
              <a:rPr lang="en-US" dirty="0"/>
              <a:t> </a:t>
            </a:r>
            <a:r>
              <a:rPr lang="en-US" dirty="0" err="1"/>
              <a:t>hiện</a:t>
            </a:r>
            <a:r>
              <a:rPr lang="en-US" dirty="0"/>
              <a:t> </a:t>
            </a:r>
            <a:r>
              <a:rPr lang="en-US" dirty="0" err="1"/>
              <a:t>thực</a:t>
            </a:r>
            <a:r>
              <a:rPr lang="en-US" dirty="0"/>
              <a:t> </a:t>
            </a:r>
            <a:r>
              <a:rPr lang="en-US" dirty="0" err="1"/>
              <a:t>hoá</a:t>
            </a:r>
            <a:endParaRPr dirty="0"/>
          </a:p>
          <a:p>
            <a:pPr marL="452438" lvl="2" indent="-228599" algn="l" rtl="0">
              <a:spcBef>
                <a:spcPts val="901"/>
              </a:spcBef>
              <a:spcAft>
                <a:spcPts val="0"/>
              </a:spcAft>
              <a:buSzPts val="1600"/>
              <a:buChar char="•"/>
            </a:pPr>
            <a:r>
              <a:rPr lang="en-US" dirty="0" err="1"/>
              <a:t>Đơn</a:t>
            </a:r>
            <a:r>
              <a:rPr lang="en-US" dirty="0"/>
              <a:t> </a:t>
            </a:r>
            <a:r>
              <a:rPr lang="en-US" dirty="0" err="1"/>
              <a:t>giản</a:t>
            </a:r>
            <a:r>
              <a:rPr lang="en-US" dirty="0"/>
              <a:t>, </a:t>
            </a:r>
            <a:r>
              <a:rPr lang="en-US" dirty="0" err="1"/>
              <a:t>dễ</a:t>
            </a:r>
            <a:r>
              <a:rPr lang="en-US" dirty="0"/>
              <a:t> </a:t>
            </a:r>
            <a:r>
              <a:rPr lang="en-US" dirty="0" err="1"/>
              <a:t>tiếp</a:t>
            </a:r>
            <a:r>
              <a:rPr lang="en-US" dirty="0"/>
              <a:t> </a:t>
            </a:r>
            <a:r>
              <a:rPr lang="en-US" dirty="0" err="1"/>
              <a:t>cận</a:t>
            </a:r>
            <a:endParaRPr dirty="0"/>
          </a:p>
          <a:p>
            <a:pPr marL="228600" lvl="1" indent="-228600" algn="l" rtl="0">
              <a:spcBef>
                <a:spcPts val="901"/>
              </a:spcBef>
              <a:spcAft>
                <a:spcPts val="0"/>
              </a:spcAft>
              <a:buSzPts val="1600"/>
              <a:buChar char="•"/>
            </a:pPr>
            <a:r>
              <a:rPr lang="en-US" b="1" dirty="0" err="1"/>
              <a:t>Một</a:t>
            </a:r>
            <a:r>
              <a:rPr lang="en-US" b="1" dirty="0"/>
              <a:t> </a:t>
            </a:r>
            <a:r>
              <a:rPr lang="en-US" b="1" dirty="0" err="1"/>
              <a:t>số</a:t>
            </a:r>
            <a:r>
              <a:rPr lang="en-US" b="1" dirty="0"/>
              <a:t> </a:t>
            </a:r>
            <a:r>
              <a:rPr lang="en-US" b="1" dirty="0" err="1"/>
              <a:t>tính</a:t>
            </a:r>
            <a:r>
              <a:rPr lang="en-US" b="1" dirty="0"/>
              <a:t> </a:t>
            </a:r>
            <a:r>
              <a:rPr lang="en-US" b="1" dirty="0" err="1"/>
              <a:t>năng</a:t>
            </a:r>
            <a:r>
              <a:rPr lang="en-US" b="1" dirty="0"/>
              <a:t> </a:t>
            </a:r>
            <a:r>
              <a:rPr lang="en-US" b="1" dirty="0" err="1"/>
              <a:t>nổi</a:t>
            </a:r>
            <a:r>
              <a:rPr lang="en-US" b="1" dirty="0"/>
              <a:t> </a:t>
            </a:r>
            <a:r>
              <a:rPr lang="en-US" b="1" dirty="0" err="1"/>
              <a:t>bật</a:t>
            </a:r>
            <a:r>
              <a:rPr lang="en-US" b="1" dirty="0"/>
              <a:t> :</a:t>
            </a:r>
            <a:endParaRPr dirty="0"/>
          </a:p>
          <a:p>
            <a:pPr marL="452438" lvl="2" indent="-228599" algn="l" rtl="0">
              <a:spcBef>
                <a:spcPts val="901"/>
              </a:spcBef>
              <a:spcAft>
                <a:spcPts val="0"/>
              </a:spcAft>
              <a:buSzPts val="1600"/>
              <a:buChar char="•"/>
            </a:pPr>
            <a:r>
              <a:rPr lang="en-US" dirty="0" err="1"/>
              <a:t>Tạo</a:t>
            </a:r>
            <a:r>
              <a:rPr lang="en-US" dirty="0"/>
              <a:t> </a:t>
            </a:r>
            <a:r>
              <a:rPr lang="en-US" dirty="0" err="1"/>
              <a:t>văn</a:t>
            </a:r>
            <a:r>
              <a:rPr lang="en-US" dirty="0"/>
              <a:t> </a:t>
            </a:r>
            <a:r>
              <a:rPr lang="en-US" dirty="0" err="1"/>
              <a:t>bản</a:t>
            </a:r>
            <a:r>
              <a:rPr lang="en-US" dirty="0"/>
              <a:t>, </a:t>
            </a:r>
            <a:r>
              <a:rPr lang="en-US" dirty="0" err="1"/>
              <a:t>hình</a:t>
            </a:r>
            <a:r>
              <a:rPr lang="en-US" dirty="0"/>
              <a:t> </a:t>
            </a:r>
            <a:r>
              <a:rPr lang="en-US" dirty="0" err="1"/>
              <a:t>ảnh</a:t>
            </a:r>
            <a:r>
              <a:rPr lang="en-US" dirty="0"/>
              <a:t>, audio, video </a:t>
            </a:r>
            <a:r>
              <a:rPr lang="en-US" dirty="0" err="1"/>
              <a:t>chất</a:t>
            </a:r>
            <a:r>
              <a:rPr lang="en-US" dirty="0"/>
              <a:t> </a:t>
            </a:r>
            <a:r>
              <a:rPr lang="en-US" dirty="0" err="1"/>
              <a:t>lượng</a:t>
            </a:r>
            <a:endParaRPr dirty="0"/>
          </a:p>
          <a:p>
            <a:pPr marL="452438" lvl="2" indent="-228599" algn="l" rtl="0">
              <a:spcBef>
                <a:spcPts val="901"/>
              </a:spcBef>
              <a:spcAft>
                <a:spcPts val="0"/>
              </a:spcAft>
              <a:buSzPts val="1600"/>
              <a:buChar char="•"/>
            </a:pPr>
            <a:r>
              <a:rPr lang="en-US" dirty="0" err="1"/>
              <a:t>Hỗ</a:t>
            </a:r>
            <a:r>
              <a:rPr lang="en-US" dirty="0"/>
              <a:t> </a:t>
            </a:r>
            <a:r>
              <a:rPr lang="en-US" dirty="0" err="1"/>
              <a:t>trợ</a:t>
            </a:r>
            <a:r>
              <a:rPr lang="en-US" dirty="0"/>
              <a:t> </a:t>
            </a:r>
            <a:r>
              <a:rPr lang="en-US" dirty="0" err="1"/>
              <a:t>tạo</a:t>
            </a:r>
            <a:r>
              <a:rPr lang="en-US" dirty="0"/>
              <a:t> </a:t>
            </a:r>
            <a:r>
              <a:rPr lang="en-US" dirty="0" err="1"/>
              <a:t>tài</a:t>
            </a:r>
            <a:r>
              <a:rPr lang="en-US" dirty="0"/>
              <a:t> </a:t>
            </a:r>
            <a:r>
              <a:rPr lang="en-US" dirty="0" err="1"/>
              <a:t>liệu</a:t>
            </a:r>
            <a:r>
              <a:rPr lang="en-US" dirty="0"/>
              <a:t> </a:t>
            </a:r>
            <a:r>
              <a:rPr lang="en-US" dirty="0" err="1"/>
              <a:t>trình</a:t>
            </a:r>
            <a:r>
              <a:rPr lang="en-US" dirty="0"/>
              <a:t> </a:t>
            </a:r>
            <a:r>
              <a:rPr lang="en-US" dirty="0" err="1"/>
              <a:t>chiếu</a:t>
            </a:r>
            <a:r>
              <a:rPr lang="en-US" dirty="0"/>
              <a:t>, video </a:t>
            </a:r>
            <a:r>
              <a:rPr lang="en-US" dirty="0" err="1"/>
              <a:t>đào</a:t>
            </a:r>
            <a:r>
              <a:rPr lang="en-US" dirty="0"/>
              <a:t> </a:t>
            </a:r>
            <a:r>
              <a:rPr lang="en-US" dirty="0" err="1"/>
              <a:t>tạo</a:t>
            </a:r>
            <a:endParaRPr dirty="0"/>
          </a:p>
          <a:p>
            <a:pPr marL="452438" lvl="2" indent="-228599" algn="l" rtl="0">
              <a:spcBef>
                <a:spcPts val="901"/>
              </a:spcBef>
              <a:spcAft>
                <a:spcPts val="0"/>
              </a:spcAft>
              <a:buSzPts val="1600"/>
              <a:buChar char="•"/>
            </a:pPr>
            <a:r>
              <a:rPr lang="en-US" dirty="0" err="1"/>
              <a:t>Biên</a:t>
            </a:r>
            <a:r>
              <a:rPr lang="en-US" dirty="0"/>
              <a:t> </a:t>
            </a:r>
            <a:r>
              <a:rPr lang="en-US" dirty="0" err="1"/>
              <a:t>tập</a:t>
            </a:r>
            <a:r>
              <a:rPr lang="en-US" dirty="0"/>
              <a:t>, </a:t>
            </a:r>
            <a:r>
              <a:rPr lang="en-US" dirty="0" err="1"/>
              <a:t>tạo</a:t>
            </a:r>
            <a:r>
              <a:rPr lang="en-US" dirty="0"/>
              <a:t> video </a:t>
            </a:r>
            <a:r>
              <a:rPr lang="en-US" dirty="0" err="1"/>
              <a:t>ngắn</a:t>
            </a:r>
            <a:r>
              <a:rPr lang="en-US" dirty="0"/>
              <a:t>, highlight, best cut </a:t>
            </a:r>
            <a:r>
              <a:rPr lang="en-US" dirty="0" err="1"/>
              <a:t>từ</a:t>
            </a:r>
            <a:r>
              <a:rPr lang="en-US" dirty="0"/>
              <a:t> </a:t>
            </a:r>
            <a:r>
              <a:rPr lang="en-US" dirty="0" err="1"/>
              <a:t>nội</a:t>
            </a:r>
            <a:r>
              <a:rPr lang="en-US" dirty="0"/>
              <a:t> dung video </a:t>
            </a:r>
            <a:r>
              <a:rPr lang="en-US" dirty="0" err="1"/>
              <a:t>gốc</a:t>
            </a:r>
            <a:endParaRPr dirty="0"/>
          </a:p>
          <a:p>
            <a:pPr marL="452438" lvl="2" indent="-228599" algn="l" rtl="0">
              <a:spcBef>
                <a:spcPts val="901"/>
              </a:spcBef>
              <a:spcAft>
                <a:spcPts val="0"/>
              </a:spcAft>
              <a:buSzPts val="1600"/>
              <a:buChar char="•"/>
            </a:pPr>
            <a:r>
              <a:rPr lang="en-US" dirty="0" err="1"/>
              <a:t>Phân</a:t>
            </a:r>
            <a:r>
              <a:rPr lang="en-US" dirty="0"/>
              <a:t> </a:t>
            </a:r>
            <a:r>
              <a:rPr lang="en-US" dirty="0" err="1"/>
              <a:t>tích</a:t>
            </a:r>
            <a:r>
              <a:rPr lang="en-US" dirty="0"/>
              <a:t>, </a:t>
            </a:r>
            <a:r>
              <a:rPr lang="en-US" dirty="0" err="1"/>
              <a:t>tổng</a:t>
            </a:r>
            <a:r>
              <a:rPr lang="en-US" dirty="0"/>
              <a:t> </a:t>
            </a:r>
            <a:r>
              <a:rPr lang="en-US" dirty="0" err="1"/>
              <a:t>hợp</a:t>
            </a:r>
            <a:r>
              <a:rPr lang="en-US" dirty="0"/>
              <a:t>, </a:t>
            </a:r>
            <a:r>
              <a:rPr lang="en-US" dirty="0" err="1"/>
              <a:t>tóm</a:t>
            </a:r>
            <a:r>
              <a:rPr lang="en-US" dirty="0"/>
              <a:t> </a:t>
            </a:r>
            <a:r>
              <a:rPr lang="en-US" dirty="0" err="1"/>
              <a:t>tắt</a:t>
            </a:r>
            <a:r>
              <a:rPr lang="en-US" dirty="0"/>
              <a:t>, </a:t>
            </a:r>
            <a:r>
              <a:rPr lang="en-US" dirty="0" err="1"/>
              <a:t>truy</a:t>
            </a:r>
            <a:r>
              <a:rPr lang="en-US" dirty="0"/>
              <a:t> </a:t>
            </a:r>
            <a:r>
              <a:rPr lang="en-US" dirty="0" err="1"/>
              <a:t>vấn</a:t>
            </a:r>
            <a:r>
              <a:rPr lang="en-US" dirty="0"/>
              <a:t>, </a:t>
            </a:r>
            <a:r>
              <a:rPr lang="en-US" dirty="0" err="1"/>
              <a:t>số</a:t>
            </a:r>
            <a:r>
              <a:rPr lang="en-US" dirty="0"/>
              <a:t> </a:t>
            </a:r>
            <a:r>
              <a:rPr lang="en-US" dirty="0" err="1"/>
              <a:t>hóa</a:t>
            </a:r>
            <a:r>
              <a:rPr lang="en-US" dirty="0"/>
              <a:t> </a:t>
            </a:r>
            <a:r>
              <a:rPr lang="en-US" dirty="0" err="1"/>
              <a:t>nội</a:t>
            </a:r>
            <a:r>
              <a:rPr lang="en-US" dirty="0"/>
              <a:t> dung </a:t>
            </a:r>
            <a:r>
              <a:rPr lang="en-US" dirty="0" err="1"/>
              <a:t>văn</a:t>
            </a:r>
            <a:r>
              <a:rPr lang="en-US" dirty="0"/>
              <a:t> </a:t>
            </a:r>
            <a:r>
              <a:rPr lang="en-US" dirty="0" err="1"/>
              <a:t>bản</a:t>
            </a:r>
            <a:endParaRPr dirty="0"/>
          </a:p>
          <a:p>
            <a:pPr marL="452438" lvl="2" indent="-228599" algn="l" rtl="0">
              <a:spcBef>
                <a:spcPts val="901"/>
              </a:spcBef>
              <a:spcAft>
                <a:spcPts val="0"/>
              </a:spcAft>
              <a:buSzPts val="1600"/>
              <a:buChar char="•"/>
            </a:pPr>
            <a:r>
              <a:rPr lang="en-US" dirty="0" err="1"/>
              <a:t>Hỗ</a:t>
            </a:r>
            <a:r>
              <a:rPr lang="en-US" dirty="0"/>
              <a:t> </a:t>
            </a:r>
            <a:r>
              <a:rPr lang="en-US" dirty="0" err="1"/>
              <a:t>trợ</a:t>
            </a:r>
            <a:r>
              <a:rPr lang="en-US" dirty="0"/>
              <a:t> ý </a:t>
            </a:r>
            <a:r>
              <a:rPr lang="en-US" dirty="0" err="1"/>
              <a:t>tưởng</a:t>
            </a:r>
            <a:r>
              <a:rPr lang="en-US" dirty="0"/>
              <a:t>, </a:t>
            </a:r>
            <a:r>
              <a:rPr lang="en-US" dirty="0" err="1"/>
              <a:t>sáng</a:t>
            </a:r>
            <a:r>
              <a:rPr lang="en-US" dirty="0"/>
              <a:t> </a:t>
            </a:r>
            <a:r>
              <a:rPr lang="en-US" dirty="0" err="1"/>
              <a:t>tác</a:t>
            </a:r>
            <a:r>
              <a:rPr lang="en-US" dirty="0"/>
              <a:t> </a:t>
            </a:r>
            <a:r>
              <a:rPr lang="en-US" dirty="0" err="1"/>
              <a:t>nhạc</a:t>
            </a:r>
            <a:endParaRPr dirty="0"/>
          </a:p>
          <a:p>
            <a:pPr marL="452437" lvl="2" indent="-228600" algn="l" rtl="0">
              <a:spcBef>
                <a:spcPts val="901"/>
              </a:spcBef>
              <a:spcAft>
                <a:spcPts val="0"/>
              </a:spcAft>
              <a:buSzPts val="1600"/>
              <a:buChar char="•"/>
            </a:pPr>
            <a:r>
              <a:rPr lang="en-US" dirty="0"/>
              <a:t>…</a:t>
            </a:r>
            <a:endParaRPr dirty="0"/>
          </a:p>
          <a:p>
            <a:pPr marL="223837" lvl="2" indent="0" algn="l" rtl="0">
              <a:spcBef>
                <a:spcPts val="901"/>
              </a:spcBef>
              <a:spcAft>
                <a:spcPts val="0"/>
              </a:spcAft>
              <a:buSzPts val="1600"/>
              <a:buNone/>
            </a:pPr>
            <a:r>
              <a:rPr lang="en-US" b="1" dirty="0" err="1"/>
              <a:t>theo</a:t>
            </a:r>
            <a:r>
              <a:rPr lang="en-US" b="1" dirty="0"/>
              <a:t> idc-a.org, </a:t>
            </a:r>
            <a:r>
              <a:rPr lang="en-US" b="1" dirty="0" err="1"/>
              <a:t>đến</a:t>
            </a:r>
            <a:r>
              <a:rPr lang="en-US" b="1" dirty="0"/>
              <a:t> </a:t>
            </a:r>
            <a:r>
              <a:rPr lang="en-US" b="1" dirty="0" err="1"/>
              <a:t>năm</a:t>
            </a:r>
            <a:r>
              <a:rPr lang="en-US" b="1" dirty="0"/>
              <a:t> </a:t>
            </a:r>
            <a:r>
              <a:rPr lang="en-US" b="1" dirty="0">
                <a:solidFill>
                  <a:srgbClr val="FF0000"/>
                </a:solidFill>
              </a:rPr>
              <a:t>2026</a:t>
            </a:r>
            <a:r>
              <a:rPr lang="en-US" b="1" dirty="0"/>
              <a:t>, </a:t>
            </a:r>
            <a:endParaRPr b="1" dirty="0"/>
          </a:p>
          <a:p>
            <a:pPr marL="223837" lvl="2" indent="0" algn="l" rtl="0">
              <a:spcBef>
                <a:spcPts val="901"/>
              </a:spcBef>
              <a:spcAft>
                <a:spcPts val="0"/>
              </a:spcAft>
              <a:buSzPts val="1600"/>
              <a:buNone/>
            </a:pPr>
            <a:r>
              <a:rPr lang="en-US" b="1" dirty="0">
                <a:solidFill>
                  <a:srgbClr val="FF0000"/>
                </a:solidFill>
              </a:rPr>
              <a:t>90% </a:t>
            </a:r>
            <a:r>
              <a:rPr lang="en-US" b="1" dirty="0" err="1"/>
              <a:t>nội</a:t>
            </a:r>
            <a:r>
              <a:rPr lang="en-US" b="1" dirty="0"/>
              <a:t> dung online </a:t>
            </a:r>
            <a:r>
              <a:rPr lang="en-US" b="1" dirty="0" err="1"/>
              <a:t>được</a:t>
            </a:r>
            <a:r>
              <a:rPr lang="en-US" b="1" dirty="0"/>
              <a:t> </a:t>
            </a:r>
            <a:r>
              <a:rPr lang="en-US" b="1" dirty="0" err="1"/>
              <a:t>tạo</a:t>
            </a:r>
            <a:r>
              <a:rPr lang="en-US" b="1" dirty="0"/>
              <a:t> ra </a:t>
            </a:r>
            <a:endParaRPr b="1" dirty="0"/>
          </a:p>
          <a:p>
            <a:pPr marL="223838" lvl="2" indent="0" algn="l" rtl="0">
              <a:spcBef>
                <a:spcPts val="901"/>
              </a:spcBef>
              <a:spcAft>
                <a:spcPts val="0"/>
              </a:spcAft>
              <a:buSzPts val="1600"/>
              <a:buNone/>
            </a:pPr>
            <a:r>
              <a:rPr lang="en-US" b="1" dirty="0" err="1"/>
              <a:t>có</a:t>
            </a:r>
            <a:r>
              <a:rPr lang="en-US" b="1" dirty="0"/>
              <a:t> </a:t>
            </a:r>
            <a:r>
              <a:rPr lang="en-US" b="1" dirty="0" err="1"/>
              <a:t>sự</a:t>
            </a:r>
            <a:r>
              <a:rPr lang="en-US" b="1" dirty="0"/>
              <a:t> </a:t>
            </a:r>
            <a:r>
              <a:rPr lang="en-US" b="1" dirty="0" err="1"/>
              <a:t>hỗ</a:t>
            </a:r>
            <a:r>
              <a:rPr lang="en-US" b="1" dirty="0"/>
              <a:t> </a:t>
            </a:r>
            <a:r>
              <a:rPr lang="en-US" b="1" dirty="0" err="1"/>
              <a:t>trợ</a:t>
            </a:r>
            <a:r>
              <a:rPr lang="en-US" b="1" dirty="0"/>
              <a:t> </a:t>
            </a:r>
            <a:r>
              <a:rPr lang="en-US" b="1" dirty="0" err="1"/>
              <a:t>của</a:t>
            </a:r>
            <a:r>
              <a:rPr lang="en-US" b="1" dirty="0"/>
              <a:t> AI</a:t>
            </a:r>
            <a:endParaRPr b="1" dirty="0"/>
          </a:p>
          <a:p>
            <a:pPr marL="223838" lvl="2" indent="0" algn="l" rtl="0">
              <a:spcBef>
                <a:spcPts val="901"/>
              </a:spcBef>
              <a:spcAft>
                <a:spcPts val="0"/>
              </a:spcAft>
              <a:buSzPts val="1600"/>
              <a:buNone/>
            </a:pPr>
            <a:endParaRPr dirty="0"/>
          </a:p>
          <a:p>
            <a:pPr marL="0" lvl="1" indent="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p:txBody>
      </p:sp>
      <p:sp>
        <p:nvSpPr>
          <p:cNvPr id="204" name="Google Shape;204;p10"/>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205" name="Google Shape;205;p10"/>
          <p:cNvPicPr preferRelativeResize="0"/>
          <p:nvPr/>
        </p:nvPicPr>
        <p:blipFill rotWithShape="1">
          <a:blip r:embed="rId3">
            <a:alphaModFix/>
          </a:blip>
          <a:srcRect/>
          <a:stretch/>
        </p:blipFill>
        <p:spPr>
          <a:xfrm>
            <a:off x="9100075" y="685800"/>
            <a:ext cx="3085051" cy="3085051"/>
          </a:xfrm>
          <a:prstGeom prst="rect">
            <a:avLst/>
          </a:prstGeom>
          <a:noFill/>
          <a:ln>
            <a:noFill/>
          </a:ln>
        </p:spPr>
      </p:pic>
      <p:pic>
        <p:nvPicPr>
          <p:cNvPr id="206" name="Google Shape;206;p10"/>
          <p:cNvPicPr preferRelativeResize="0"/>
          <p:nvPr/>
        </p:nvPicPr>
        <p:blipFill>
          <a:blip r:embed="rId4">
            <a:alphaModFix/>
          </a:blip>
          <a:stretch>
            <a:fillRect/>
          </a:stretch>
        </p:blipFill>
        <p:spPr>
          <a:xfrm>
            <a:off x="4226008" y="3757600"/>
            <a:ext cx="4170317" cy="2170674"/>
          </a:xfrm>
          <a:prstGeom prst="rect">
            <a:avLst/>
          </a:prstGeom>
          <a:noFill/>
          <a:ln>
            <a:noFill/>
          </a:ln>
        </p:spPr>
      </p:pic>
      <p:pic>
        <p:nvPicPr>
          <p:cNvPr id="207" name="Google Shape;207;p10"/>
          <p:cNvPicPr preferRelativeResize="0"/>
          <p:nvPr/>
        </p:nvPicPr>
        <p:blipFill>
          <a:blip r:embed="rId5">
            <a:alphaModFix/>
          </a:blip>
          <a:stretch>
            <a:fillRect/>
          </a:stretch>
        </p:blipFill>
        <p:spPr>
          <a:xfrm>
            <a:off x="8386450" y="3741575"/>
            <a:ext cx="3798677" cy="217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e233162c1b_9_27"/>
          <p:cNvSpPr txBox="1">
            <a:spLocks noGrp="1"/>
          </p:cNvSpPr>
          <p:nvPr>
            <p:ph type="title"/>
          </p:nvPr>
        </p:nvSpPr>
        <p:spPr>
          <a:xfrm>
            <a:off x="381000" y="169525"/>
            <a:ext cx="11353800" cy="53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dirty="0" err="1"/>
              <a:t>Đối</a:t>
            </a:r>
            <a:r>
              <a:rPr lang="en-US" dirty="0"/>
              <a:t> </a:t>
            </a:r>
            <a:r>
              <a:rPr lang="en-US" dirty="0" err="1"/>
              <a:t>tượng</a:t>
            </a:r>
            <a:r>
              <a:rPr lang="en-US" dirty="0"/>
              <a:t> </a:t>
            </a:r>
            <a:r>
              <a:rPr lang="en-US" dirty="0" err="1"/>
              <a:t>sử</a:t>
            </a:r>
            <a:r>
              <a:rPr lang="en-US" dirty="0"/>
              <a:t> </a:t>
            </a:r>
            <a:r>
              <a:rPr lang="en-US" dirty="0" err="1"/>
              <a:t>dụng</a:t>
            </a:r>
            <a:endParaRPr dirty="0"/>
          </a:p>
        </p:txBody>
      </p:sp>
      <p:sp>
        <p:nvSpPr>
          <p:cNvPr id="214" name="Google Shape;214;g2e233162c1b_9_27"/>
          <p:cNvSpPr txBox="1">
            <a:spLocks noGrp="1"/>
          </p:cNvSpPr>
          <p:nvPr>
            <p:ph type="body" idx="1"/>
          </p:nvPr>
        </p:nvSpPr>
        <p:spPr>
          <a:xfrm>
            <a:off x="285900" y="849775"/>
            <a:ext cx="8424300" cy="53229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sz="1800" b="1" dirty="0" err="1"/>
              <a:t>Nội</a:t>
            </a:r>
            <a:r>
              <a:rPr lang="en-US" sz="1800" b="1" dirty="0"/>
              <a:t> </a:t>
            </a:r>
            <a:r>
              <a:rPr lang="en-US" sz="1800" b="1" dirty="0" err="1"/>
              <a:t>bộ</a:t>
            </a:r>
            <a:r>
              <a:rPr lang="en-US" sz="1800" b="1" dirty="0"/>
              <a:t>:</a:t>
            </a:r>
            <a:endParaRPr sz="1800" b="1" dirty="0"/>
          </a:p>
          <a:p>
            <a:pPr marL="452437" lvl="2" indent="-228600" algn="l" rtl="0">
              <a:spcBef>
                <a:spcPts val="901"/>
              </a:spcBef>
              <a:spcAft>
                <a:spcPts val="0"/>
              </a:spcAft>
              <a:buSzPts val="1600"/>
              <a:buChar char="•"/>
            </a:pPr>
            <a:r>
              <a:rPr lang="en-US" dirty="0" err="1"/>
              <a:t>T</a:t>
            </a:r>
            <a:r>
              <a:rPr lang="en-US" sz="1800" dirty="0" err="1">
                <a:solidFill>
                  <a:schemeClr val="dk1"/>
                </a:solidFill>
              </a:rPr>
              <a:t>ruyền</a:t>
            </a:r>
            <a:r>
              <a:rPr lang="en-US" sz="1800" dirty="0">
                <a:solidFill>
                  <a:schemeClr val="dk1"/>
                </a:solidFill>
              </a:rPr>
              <a:t> </a:t>
            </a:r>
            <a:r>
              <a:rPr lang="en-US" sz="1800" dirty="0" err="1">
                <a:solidFill>
                  <a:schemeClr val="dk1"/>
                </a:solidFill>
              </a:rPr>
              <a:t>thông</a:t>
            </a:r>
            <a:r>
              <a:rPr lang="en-US" sz="1800" dirty="0">
                <a:solidFill>
                  <a:schemeClr val="dk1"/>
                </a:solidFill>
              </a:rPr>
              <a:t>, </a:t>
            </a:r>
            <a:r>
              <a:rPr lang="en-US" sz="1800" dirty="0" err="1">
                <a:solidFill>
                  <a:schemeClr val="dk1"/>
                </a:solidFill>
              </a:rPr>
              <a:t>văn</a:t>
            </a:r>
            <a:r>
              <a:rPr lang="en-US" sz="1800" dirty="0">
                <a:solidFill>
                  <a:schemeClr val="dk1"/>
                </a:solidFill>
              </a:rPr>
              <a:t> </a:t>
            </a:r>
            <a:r>
              <a:rPr lang="en-US" sz="1800" dirty="0" err="1">
                <a:solidFill>
                  <a:schemeClr val="dk1"/>
                </a:solidFill>
              </a:rPr>
              <a:t>phòng</a:t>
            </a:r>
            <a:r>
              <a:rPr lang="en-US" sz="1800" dirty="0">
                <a:solidFill>
                  <a:schemeClr val="dk1"/>
                </a:solidFill>
              </a:rPr>
              <a:t>, </a:t>
            </a:r>
            <a:r>
              <a:rPr lang="en-US" sz="1800" dirty="0" err="1">
                <a:solidFill>
                  <a:schemeClr val="dk1"/>
                </a:solidFill>
              </a:rPr>
              <a:t>dịch</a:t>
            </a:r>
            <a:r>
              <a:rPr lang="en-US" sz="1800" dirty="0">
                <a:solidFill>
                  <a:schemeClr val="dk1"/>
                </a:solidFill>
              </a:rPr>
              <a:t> </a:t>
            </a:r>
            <a:r>
              <a:rPr lang="en-US" sz="1800" dirty="0" err="1">
                <a:solidFill>
                  <a:schemeClr val="dk1"/>
                </a:solidFill>
              </a:rPr>
              <a:t>vụ</a:t>
            </a:r>
            <a:r>
              <a:rPr lang="en-US" sz="1800" dirty="0">
                <a:solidFill>
                  <a:schemeClr val="dk1"/>
                </a:solidFill>
              </a:rPr>
              <a:t> </a:t>
            </a:r>
            <a:r>
              <a:rPr lang="en-US" sz="1800" dirty="0" err="1">
                <a:solidFill>
                  <a:schemeClr val="dk1"/>
                </a:solidFill>
              </a:rPr>
              <a:t>truyền</a:t>
            </a:r>
            <a:r>
              <a:rPr lang="en-US" sz="1800" dirty="0">
                <a:solidFill>
                  <a:schemeClr val="dk1"/>
                </a:solidFill>
              </a:rPr>
              <a:t> </a:t>
            </a:r>
            <a:r>
              <a:rPr lang="en-US" sz="1800" dirty="0" err="1">
                <a:solidFill>
                  <a:schemeClr val="dk1"/>
                </a:solidFill>
              </a:rPr>
              <a:t>hình</a:t>
            </a:r>
            <a:r>
              <a:rPr lang="en-US" sz="1800" dirty="0">
                <a:solidFill>
                  <a:schemeClr val="dk1"/>
                </a:solidFill>
              </a:rPr>
              <a:t>, </a:t>
            </a:r>
            <a:r>
              <a:rPr lang="en-US" sz="1800" dirty="0" err="1">
                <a:solidFill>
                  <a:schemeClr val="dk1"/>
                </a:solidFill>
              </a:rPr>
              <a:t>dịch</a:t>
            </a:r>
            <a:r>
              <a:rPr lang="en-US" sz="1800" dirty="0">
                <a:solidFill>
                  <a:schemeClr val="dk1"/>
                </a:solidFill>
              </a:rPr>
              <a:t> </a:t>
            </a:r>
            <a:r>
              <a:rPr lang="en-US" sz="1800" dirty="0" err="1">
                <a:solidFill>
                  <a:schemeClr val="dk1"/>
                </a:solidFill>
              </a:rPr>
              <a:t>vụ</a:t>
            </a:r>
            <a:r>
              <a:rPr lang="en-US" sz="1800" dirty="0">
                <a:solidFill>
                  <a:schemeClr val="dk1"/>
                </a:solidFill>
              </a:rPr>
              <a:t> </a:t>
            </a:r>
            <a:r>
              <a:rPr lang="en-US" sz="1800" dirty="0" err="1">
                <a:solidFill>
                  <a:schemeClr val="dk1"/>
                </a:solidFill>
              </a:rPr>
              <a:t>khách</a:t>
            </a:r>
            <a:r>
              <a:rPr lang="en-US" sz="1800" dirty="0">
                <a:solidFill>
                  <a:schemeClr val="dk1"/>
                </a:solidFill>
              </a:rPr>
              <a:t> </a:t>
            </a:r>
            <a:r>
              <a:rPr lang="en-US" sz="1800" dirty="0" err="1">
                <a:solidFill>
                  <a:schemeClr val="dk1"/>
                </a:solidFill>
              </a:rPr>
              <a:t>hàng</a:t>
            </a:r>
            <a:r>
              <a:rPr lang="en-US" sz="1800" dirty="0">
                <a:solidFill>
                  <a:schemeClr val="dk1"/>
                </a:solidFill>
              </a:rPr>
              <a:t>, </a:t>
            </a:r>
            <a:r>
              <a:rPr lang="en-US" sz="1800" dirty="0" err="1">
                <a:solidFill>
                  <a:schemeClr val="dk1"/>
                </a:solidFill>
              </a:rPr>
              <a:t>nhân</a:t>
            </a:r>
            <a:r>
              <a:rPr lang="en-US" sz="1800" dirty="0">
                <a:solidFill>
                  <a:schemeClr val="dk1"/>
                </a:solidFill>
              </a:rPr>
              <a:t> </a:t>
            </a:r>
            <a:r>
              <a:rPr lang="en-US" sz="1800" dirty="0" err="1">
                <a:solidFill>
                  <a:schemeClr val="dk1"/>
                </a:solidFill>
              </a:rPr>
              <a:t>viên</a:t>
            </a:r>
            <a:r>
              <a:rPr lang="en-US" sz="1800" dirty="0">
                <a:solidFill>
                  <a:schemeClr val="dk1"/>
                </a:solidFill>
              </a:rPr>
              <a:t> </a:t>
            </a:r>
            <a:r>
              <a:rPr lang="en-US" sz="1800" dirty="0" err="1">
                <a:solidFill>
                  <a:schemeClr val="dk1"/>
                </a:solidFill>
              </a:rPr>
              <a:t>bán</a:t>
            </a:r>
            <a:r>
              <a:rPr lang="en-US" sz="1800" dirty="0">
                <a:solidFill>
                  <a:schemeClr val="dk1"/>
                </a:solidFill>
              </a:rPr>
              <a:t> </a:t>
            </a:r>
            <a:r>
              <a:rPr lang="en-US" sz="1800" dirty="0" err="1">
                <a:solidFill>
                  <a:schemeClr val="dk1"/>
                </a:solidFill>
              </a:rPr>
              <a:t>hàng</a:t>
            </a:r>
            <a:r>
              <a:rPr lang="en-US" sz="1800" dirty="0">
                <a:solidFill>
                  <a:schemeClr val="dk1"/>
                </a:solidFill>
              </a:rPr>
              <a:t>, …</a:t>
            </a:r>
            <a:endParaRPr sz="1800" dirty="0">
              <a:solidFill>
                <a:schemeClr val="dk1"/>
              </a:solidFill>
            </a:endParaRPr>
          </a:p>
          <a:p>
            <a:pPr marL="0" lvl="0" indent="0" algn="l" rtl="0">
              <a:spcBef>
                <a:spcPts val="901"/>
              </a:spcBef>
              <a:spcAft>
                <a:spcPts val="0"/>
              </a:spcAft>
              <a:buNone/>
            </a:pPr>
            <a:r>
              <a:rPr lang="en-US" sz="1800" dirty="0" err="1">
                <a:solidFill>
                  <a:schemeClr val="dk1"/>
                </a:solidFill>
              </a:rPr>
              <a:t>Các</a:t>
            </a:r>
            <a:r>
              <a:rPr lang="en-US" sz="1800" dirty="0">
                <a:solidFill>
                  <a:schemeClr val="dk1"/>
                </a:solidFill>
              </a:rPr>
              <a:t> </a:t>
            </a:r>
            <a:r>
              <a:rPr lang="en-US" sz="1800" dirty="0" err="1">
                <a:solidFill>
                  <a:schemeClr val="dk1"/>
                </a:solidFill>
              </a:rPr>
              <a:t>đối</a:t>
            </a:r>
            <a:r>
              <a:rPr lang="en-US" sz="1800" dirty="0">
                <a:solidFill>
                  <a:schemeClr val="dk1"/>
                </a:solidFill>
              </a:rPr>
              <a:t> </a:t>
            </a:r>
            <a:r>
              <a:rPr lang="en-US" sz="1800" dirty="0" err="1">
                <a:solidFill>
                  <a:schemeClr val="dk1"/>
                </a:solidFill>
              </a:rPr>
              <a:t>tượng</a:t>
            </a:r>
            <a:r>
              <a:rPr lang="en-US" sz="1800" dirty="0">
                <a:solidFill>
                  <a:schemeClr val="dk1"/>
                </a:solidFill>
              </a:rPr>
              <a:t> </a:t>
            </a:r>
            <a:r>
              <a:rPr lang="en-US" sz="1800" dirty="0" err="1">
                <a:solidFill>
                  <a:schemeClr val="dk1"/>
                </a:solidFill>
              </a:rPr>
              <a:t>cá</a:t>
            </a:r>
            <a:r>
              <a:rPr lang="en-US" sz="1800" dirty="0">
                <a:solidFill>
                  <a:schemeClr val="dk1"/>
                </a:solidFill>
              </a:rPr>
              <a:t> </a:t>
            </a:r>
            <a:r>
              <a:rPr lang="en-US" sz="1800" dirty="0" err="1">
                <a:solidFill>
                  <a:schemeClr val="dk1"/>
                </a:solidFill>
              </a:rPr>
              <a:t>nhân</a:t>
            </a:r>
            <a:r>
              <a:rPr lang="en-US" sz="1800" dirty="0">
                <a:solidFill>
                  <a:schemeClr val="dk1"/>
                </a:solidFill>
              </a:rPr>
              <a:t> </a:t>
            </a:r>
            <a:r>
              <a:rPr lang="en-US" sz="1800" dirty="0" err="1">
                <a:solidFill>
                  <a:schemeClr val="dk1"/>
                </a:solidFill>
              </a:rPr>
              <a:t>tổ</a:t>
            </a:r>
            <a:r>
              <a:rPr lang="en-US" sz="1800" dirty="0">
                <a:solidFill>
                  <a:schemeClr val="dk1"/>
                </a:solidFill>
              </a:rPr>
              <a:t> </a:t>
            </a:r>
            <a:r>
              <a:rPr lang="en-US" sz="1800" dirty="0" err="1">
                <a:solidFill>
                  <a:schemeClr val="dk1"/>
                </a:solidFill>
              </a:rPr>
              <a:t>chức</a:t>
            </a:r>
            <a:r>
              <a:rPr lang="en-US" sz="1800" dirty="0">
                <a:solidFill>
                  <a:schemeClr val="dk1"/>
                </a:solidFill>
              </a:rPr>
              <a:t>:</a:t>
            </a:r>
            <a:endParaRPr sz="1800" dirty="0"/>
          </a:p>
          <a:p>
            <a:pPr marL="452437" lvl="2" indent="-241300" algn="l" rtl="0">
              <a:spcBef>
                <a:spcPts val="901"/>
              </a:spcBef>
              <a:spcAft>
                <a:spcPts val="0"/>
              </a:spcAft>
              <a:buSzPts val="1800"/>
              <a:buChar char="•"/>
            </a:pPr>
            <a:r>
              <a:rPr lang="en-US" sz="1800" dirty="0" err="1"/>
              <a:t>Hỗ</a:t>
            </a:r>
            <a:r>
              <a:rPr lang="en-US" sz="1800" dirty="0"/>
              <a:t> </a:t>
            </a:r>
            <a:r>
              <a:rPr lang="en-US" sz="1800" dirty="0" err="1"/>
              <a:t>trợ</a:t>
            </a:r>
            <a:r>
              <a:rPr lang="en-US" sz="1800" dirty="0"/>
              <a:t> </a:t>
            </a:r>
            <a:r>
              <a:rPr lang="en-US" sz="1800" dirty="0" err="1"/>
              <a:t>tạo</a:t>
            </a:r>
            <a:r>
              <a:rPr lang="en-US" sz="1800" dirty="0"/>
              <a:t> </a:t>
            </a:r>
            <a:r>
              <a:rPr lang="en-US" sz="1800" dirty="0" err="1"/>
              <a:t>tài</a:t>
            </a:r>
            <a:r>
              <a:rPr lang="en-US" sz="1800" dirty="0"/>
              <a:t> </a:t>
            </a:r>
            <a:r>
              <a:rPr lang="en-US" sz="1800" dirty="0" err="1"/>
              <a:t>liệu</a:t>
            </a:r>
            <a:r>
              <a:rPr lang="en-US" sz="1800" dirty="0"/>
              <a:t> </a:t>
            </a:r>
            <a:r>
              <a:rPr lang="en-US" sz="1800" dirty="0" err="1"/>
              <a:t>trình</a:t>
            </a:r>
            <a:r>
              <a:rPr lang="en-US" sz="1800" dirty="0"/>
              <a:t> </a:t>
            </a:r>
            <a:r>
              <a:rPr lang="en-US" sz="1800" dirty="0" err="1"/>
              <a:t>chiếu</a:t>
            </a:r>
            <a:r>
              <a:rPr lang="en-US" sz="1800" dirty="0"/>
              <a:t>, video </a:t>
            </a:r>
            <a:r>
              <a:rPr lang="en-US" sz="1800" dirty="0" err="1"/>
              <a:t>đào</a:t>
            </a:r>
            <a:r>
              <a:rPr lang="en-US" sz="1800" dirty="0"/>
              <a:t> </a:t>
            </a:r>
            <a:r>
              <a:rPr lang="en-US" sz="1800" dirty="0" err="1"/>
              <a:t>tạo</a:t>
            </a:r>
            <a:endParaRPr sz="1800" dirty="0"/>
          </a:p>
          <a:p>
            <a:pPr marL="457200" lvl="2" indent="-238125" algn="l" rtl="0">
              <a:lnSpc>
                <a:spcPct val="115000"/>
              </a:lnSpc>
              <a:spcBef>
                <a:spcPts val="0"/>
              </a:spcBef>
              <a:spcAft>
                <a:spcPts val="0"/>
              </a:spcAft>
              <a:buSzPts val="1800"/>
              <a:buChar char="•"/>
            </a:pPr>
            <a:r>
              <a:rPr lang="en-US" sz="1800" dirty="0" err="1">
                <a:solidFill>
                  <a:schemeClr val="dk1"/>
                </a:solidFill>
              </a:rPr>
              <a:t>Người</a:t>
            </a:r>
            <a:r>
              <a:rPr lang="en-US" sz="1800" dirty="0">
                <a:solidFill>
                  <a:schemeClr val="dk1"/>
                </a:solidFill>
              </a:rPr>
              <a:t> </a:t>
            </a:r>
            <a:r>
              <a:rPr lang="en-US" sz="1800" dirty="0" err="1">
                <a:solidFill>
                  <a:schemeClr val="dk1"/>
                </a:solidFill>
              </a:rPr>
              <a:t>sáng</a:t>
            </a:r>
            <a:r>
              <a:rPr lang="en-US" sz="1800" dirty="0">
                <a:solidFill>
                  <a:schemeClr val="dk1"/>
                </a:solidFill>
              </a:rPr>
              <a:t> </a:t>
            </a:r>
            <a:r>
              <a:rPr lang="en-US" sz="1800" dirty="0" err="1">
                <a:solidFill>
                  <a:schemeClr val="dk1"/>
                </a:solidFill>
              </a:rPr>
              <a:t>tạo</a:t>
            </a:r>
            <a:r>
              <a:rPr lang="en-US" sz="1800" dirty="0">
                <a:solidFill>
                  <a:schemeClr val="dk1"/>
                </a:solidFill>
              </a:rPr>
              <a:t> </a:t>
            </a:r>
            <a:r>
              <a:rPr lang="en-US" sz="1800" dirty="0" err="1">
                <a:solidFill>
                  <a:schemeClr val="dk1"/>
                </a:solidFill>
              </a:rPr>
              <a:t>nội</a:t>
            </a:r>
            <a:r>
              <a:rPr lang="en-US" sz="1800" dirty="0">
                <a:solidFill>
                  <a:schemeClr val="dk1"/>
                </a:solidFill>
              </a:rPr>
              <a:t> dung: youtuber, tik </a:t>
            </a:r>
            <a:r>
              <a:rPr lang="en-US" sz="1800" dirty="0" err="1">
                <a:solidFill>
                  <a:schemeClr val="dk1"/>
                </a:solidFill>
              </a:rPr>
              <a:t>toker</a:t>
            </a:r>
            <a:r>
              <a:rPr lang="en-US" sz="1800" dirty="0">
                <a:solidFill>
                  <a:schemeClr val="dk1"/>
                </a:solidFill>
              </a:rPr>
              <a:t>, Facebook user, Podcaster, …</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Người</a:t>
            </a:r>
            <a:r>
              <a:rPr lang="en-US" sz="1800" dirty="0">
                <a:solidFill>
                  <a:schemeClr val="dk1"/>
                </a:solidFill>
              </a:rPr>
              <a:t> review </a:t>
            </a:r>
            <a:r>
              <a:rPr lang="en-US" sz="1800" dirty="0" err="1">
                <a:solidFill>
                  <a:schemeClr val="dk1"/>
                </a:solidFill>
              </a:rPr>
              <a:t>phim</a:t>
            </a:r>
            <a:r>
              <a:rPr lang="en-US" sz="1800" dirty="0">
                <a:solidFill>
                  <a:schemeClr val="dk1"/>
                </a:solidFill>
              </a:rPr>
              <a:t>, audio book, video…</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Thư</a:t>
            </a:r>
            <a:r>
              <a:rPr lang="en-US" sz="1800" dirty="0">
                <a:solidFill>
                  <a:schemeClr val="dk1"/>
                </a:solidFill>
              </a:rPr>
              <a:t> </a:t>
            </a:r>
            <a:r>
              <a:rPr lang="en-US" sz="1800" dirty="0" err="1">
                <a:solidFill>
                  <a:schemeClr val="dk1"/>
                </a:solidFill>
              </a:rPr>
              <a:t>ký</a:t>
            </a:r>
            <a:r>
              <a:rPr lang="en-US" sz="1800" dirty="0">
                <a:solidFill>
                  <a:schemeClr val="dk1"/>
                </a:solidFill>
              </a:rPr>
              <a:t> </a:t>
            </a:r>
            <a:r>
              <a:rPr lang="en-US" sz="1800" dirty="0" err="1">
                <a:solidFill>
                  <a:schemeClr val="dk1"/>
                </a:solidFill>
              </a:rPr>
              <a:t>văn</a:t>
            </a:r>
            <a:r>
              <a:rPr lang="en-US" sz="1800" dirty="0">
                <a:solidFill>
                  <a:schemeClr val="dk1"/>
                </a:solidFill>
              </a:rPr>
              <a:t> </a:t>
            </a:r>
            <a:r>
              <a:rPr lang="en-US" sz="1800" dirty="0" err="1">
                <a:solidFill>
                  <a:schemeClr val="dk1"/>
                </a:solidFill>
              </a:rPr>
              <a:t>phòng</a:t>
            </a:r>
            <a:r>
              <a:rPr lang="en-US" sz="1800" dirty="0">
                <a:solidFill>
                  <a:schemeClr val="dk1"/>
                </a:solidFill>
              </a:rPr>
              <a:t>: </a:t>
            </a:r>
            <a:r>
              <a:rPr lang="en-US" sz="1800" dirty="0" err="1">
                <a:solidFill>
                  <a:schemeClr val="dk1"/>
                </a:solidFill>
              </a:rPr>
              <a:t>Viết</a:t>
            </a:r>
            <a:r>
              <a:rPr lang="en-US" sz="1800" dirty="0">
                <a:solidFill>
                  <a:schemeClr val="dk1"/>
                </a:solidFill>
              </a:rPr>
              <a:t> </a:t>
            </a:r>
            <a:r>
              <a:rPr lang="en-US" sz="1800" dirty="0" err="1">
                <a:solidFill>
                  <a:schemeClr val="dk1"/>
                </a:solidFill>
              </a:rPr>
              <a:t>tổng</a:t>
            </a:r>
            <a:r>
              <a:rPr lang="en-US" sz="1800" dirty="0">
                <a:solidFill>
                  <a:schemeClr val="dk1"/>
                </a:solidFill>
              </a:rPr>
              <a:t> </a:t>
            </a:r>
            <a:r>
              <a:rPr lang="en-US" sz="1800" dirty="0" err="1">
                <a:solidFill>
                  <a:schemeClr val="dk1"/>
                </a:solidFill>
              </a:rPr>
              <a:t>kết</a:t>
            </a:r>
            <a:r>
              <a:rPr lang="en-US" sz="1800" dirty="0">
                <a:solidFill>
                  <a:schemeClr val="dk1"/>
                </a:solidFill>
              </a:rPr>
              <a:t> </a:t>
            </a:r>
            <a:r>
              <a:rPr lang="en-US" sz="1800" dirty="0" err="1">
                <a:solidFill>
                  <a:schemeClr val="dk1"/>
                </a:solidFill>
              </a:rPr>
              <a:t>các</a:t>
            </a:r>
            <a:r>
              <a:rPr lang="en-US" sz="1800" dirty="0">
                <a:solidFill>
                  <a:schemeClr val="dk1"/>
                </a:solidFill>
              </a:rPr>
              <a:t> </a:t>
            </a:r>
            <a:r>
              <a:rPr lang="en-US" sz="1800" dirty="0" err="1">
                <a:solidFill>
                  <a:schemeClr val="dk1"/>
                </a:solidFill>
              </a:rPr>
              <a:t>cuộc</a:t>
            </a:r>
            <a:r>
              <a:rPr lang="en-US" sz="1800" dirty="0">
                <a:solidFill>
                  <a:schemeClr val="dk1"/>
                </a:solidFill>
              </a:rPr>
              <a:t> </a:t>
            </a:r>
            <a:r>
              <a:rPr lang="en-US" sz="1800" dirty="0" err="1">
                <a:solidFill>
                  <a:schemeClr val="dk1"/>
                </a:solidFill>
              </a:rPr>
              <a:t>họp</a:t>
            </a:r>
            <a:r>
              <a:rPr lang="en-US" sz="1800" dirty="0">
                <a:solidFill>
                  <a:schemeClr val="dk1"/>
                </a:solidFill>
              </a:rPr>
              <a:t>, …</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Nhân</a:t>
            </a:r>
            <a:r>
              <a:rPr lang="en-US" sz="1800" dirty="0">
                <a:solidFill>
                  <a:schemeClr val="dk1"/>
                </a:solidFill>
              </a:rPr>
              <a:t> </a:t>
            </a:r>
            <a:r>
              <a:rPr lang="en-US" sz="1800" dirty="0" err="1">
                <a:solidFill>
                  <a:schemeClr val="dk1"/>
                </a:solidFill>
              </a:rPr>
              <a:t>viên</a:t>
            </a:r>
            <a:r>
              <a:rPr lang="en-US" sz="1800" dirty="0">
                <a:solidFill>
                  <a:schemeClr val="dk1"/>
                </a:solidFill>
              </a:rPr>
              <a:t> </a:t>
            </a:r>
            <a:r>
              <a:rPr lang="en-US" sz="1800" dirty="0" err="1">
                <a:solidFill>
                  <a:schemeClr val="dk1"/>
                </a:solidFill>
              </a:rPr>
              <a:t>văn</a:t>
            </a:r>
            <a:r>
              <a:rPr lang="en-US" sz="1800" dirty="0">
                <a:solidFill>
                  <a:schemeClr val="dk1"/>
                </a:solidFill>
              </a:rPr>
              <a:t> </a:t>
            </a:r>
            <a:r>
              <a:rPr lang="en-US" sz="1800" dirty="0" err="1">
                <a:solidFill>
                  <a:schemeClr val="dk1"/>
                </a:solidFill>
              </a:rPr>
              <a:t>phòng</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Nhân</a:t>
            </a:r>
            <a:r>
              <a:rPr lang="en-US" sz="1800" dirty="0">
                <a:solidFill>
                  <a:schemeClr val="dk1"/>
                </a:solidFill>
              </a:rPr>
              <a:t> </a:t>
            </a:r>
            <a:r>
              <a:rPr lang="en-US" sz="1800" dirty="0" err="1">
                <a:solidFill>
                  <a:schemeClr val="dk1"/>
                </a:solidFill>
              </a:rPr>
              <a:t>sự</a:t>
            </a:r>
            <a:r>
              <a:rPr lang="en-US" sz="1800" dirty="0">
                <a:solidFill>
                  <a:schemeClr val="dk1"/>
                </a:solidFill>
              </a:rPr>
              <a:t> </a:t>
            </a:r>
            <a:r>
              <a:rPr lang="en-US" sz="1800" dirty="0" err="1">
                <a:solidFill>
                  <a:schemeClr val="dk1"/>
                </a:solidFill>
              </a:rPr>
              <a:t>truyền</a:t>
            </a:r>
            <a:r>
              <a:rPr lang="en-US" sz="1800" dirty="0">
                <a:solidFill>
                  <a:schemeClr val="dk1"/>
                </a:solidFill>
              </a:rPr>
              <a:t> </a:t>
            </a:r>
            <a:r>
              <a:rPr lang="en-US" sz="1800" dirty="0" err="1">
                <a:solidFill>
                  <a:schemeClr val="dk1"/>
                </a:solidFill>
              </a:rPr>
              <a:t>thông</a:t>
            </a:r>
            <a:r>
              <a:rPr lang="en-US" sz="1800" dirty="0">
                <a:solidFill>
                  <a:schemeClr val="dk1"/>
                </a:solidFill>
              </a:rPr>
              <a:t>: </a:t>
            </a:r>
            <a:r>
              <a:rPr lang="en-US" sz="1800" dirty="0" err="1">
                <a:solidFill>
                  <a:schemeClr val="dk1"/>
                </a:solidFill>
              </a:rPr>
              <a:t>viết</a:t>
            </a:r>
            <a:r>
              <a:rPr lang="en-US" sz="1800" dirty="0">
                <a:solidFill>
                  <a:schemeClr val="dk1"/>
                </a:solidFill>
              </a:rPr>
              <a:t> </a:t>
            </a:r>
            <a:r>
              <a:rPr lang="en-US" sz="1800" dirty="0" err="1">
                <a:solidFill>
                  <a:schemeClr val="dk1"/>
                </a:solidFill>
              </a:rPr>
              <a:t>bài</a:t>
            </a:r>
            <a:r>
              <a:rPr lang="en-US" sz="1800" dirty="0">
                <a:solidFill>
                  <a:schemeClr val="dk1"/>
                </a:solidFill>
              </a:rPr>
              <a:t>, </a:t>
            </a:r>
            <a:r>
              <a:rPr lang="en-US" sz="1800" dirty="0" err="1">
                <a:solidFill>
                  <a:schemeClr val="dk1"/>
                </a:solidFill>
              </a:rPr>
              <a:t>làm</a:t>
            </a:r>
            <a:r>
              <a:rPr lang="en-US" sz="1800" dirty="0">
                <a:solidFill>
                  <a:schemeClr val="dk1"/>
                </a:solidFill>
              </a:rPr>
              <a:t> video, …</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Nhân</a:t>
            </a:r>
            <a:r>
              <a:rPr lang="en-US" sz="1800" dirty="0">
                <a:solidFill>
                  <a:schemeClr val="dk1"/>
                </a:solidFill>
              </a:rPr>
              <a:t> </a:t>
            </a:r>
            <a:r>
              <a:rPr lang="en-US" sz="1800" dirty="0" err="1">
                <a:solidFill>
                  <a:schemeClr val="dk1"/>
                </a:solidFill>
              </a:rPr>
              <a:t>sự</a:t>
            </a:r>
            <a:r>
              <a:rPr lang="en-US" sz="1800" dirty="0">
                <a:solidFill>
                  <a:schemeClr val="dk1"/>
                </a:solidFill>
              </a:rPr>
              <a:t> </a:t>
            </a:r>
            <a:r>
              <a:rPr lang="en-US" sz="1800" dirty="0" err="1">
                <a:solidFill>
                  <a:schemeClr val="dk1"/>
                </a:solidFill>
              </a:rPr>
              <a:t>chăm</a:t>
            </a:r>
            <a:r>
              <a:rPr lang="en-US" sz="1800" dirty="0">
                <a:solidFill>
                  <a:schemeClr val="dk1"/>
                </a:solidFill>
              </a:rPr>
              <a:t> </a:t>
            </a:r>
            <a:r>
              <a:rPr lang="en-US" sz="1800" dirty="0" err="1">
                <a:solidFill>
                  <a:schemeClr val="dk1"/>
                </a:solidFill>
              </a:rPr>
              <a:t>sóc</a:t>
            </a:r>
            <a:r>
              <a:rPr lang="en-US" sz="1800" dirty="0">
                <a:solidFill>
                  <a:schemeClr val="dk1"/>
                </a:solidFill>
              </a:rPr>
              <a:t> </a:t>
            </a:r>
            <a:r>
              <a:rPr lang="en-US" sz="1800" dirty="0" err="1">
                <a:solidFill>
                  <a:schemeClr val="dk1"/>
                </a:solidFill>
              </a:rPr>
              <a:t>khách</a:t>
            </a:r>
            <a:r>
              <a:rPr lang="en-US" sz="1800" dirty="0">
                <a:solidFill>
                  <a:schemeClr val="dk1"/>
                </a:solidFill>
              </a:rPr>
              <a:t> </a:t>
            </a:r>
            <a:r>
              <a:rPr lang="en-US" sz="1800" dirty="0" err="1">
                <a:solidFill>
                  <a:schemeClr val="dk1"/>
                </a:solidFill>
              </a:rPr>
              <a:t>hàng</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Nhân</a:t>
            </a:r>
            <a:r>
              <a:rPr lang="en-US" sz="1800" dirty="0">
                <a:solidFill>
                  <a:schemeClr val="dk1"/>
                </a:solidFill>
              </a:rPr>
              <a:t> </a:t>
            </a:r>
            <a:r>
              <a:rPr lang="en-US" sz="1800" dirty="0" err="1">
                <a:solidFill>
                  <a:schemeClr val="dk1"/>
                </a:solidFill>
              </a:rPr>
              <a:t>viên</a:t>
            </a:r>
            <a:r>
              <a:rPr lang="en-US" sz="1800" dirty="0">
                <a:solidFill>
                  <a:schemeClr val="dk1"/>
                </a:solidFill>
              </a:rPr>
              <a:t> </a:t>
            </a:r>
            <a:r>
              <a:rPr lang="en-US" sz="1800" dirty="0" err="1">
                <a:solidFill>
                  <a:schemeClr val="dk1"/>
                </a:solidFill>
              </a:rPr>
              <a:t>điều</a:t>
            </a:r>
            <a:r>
              <a:rPr lang="en-US" sz="1800" dirty="0">
                <a:solidFill>
                  <a:schemeClr val="dk1"/>
                </a:solidFill>
              </a:rPr>
              <a:t> </a:t>
            </a:r>
            <a:r>
              <a:rPr lang="en-US" sz="1800" dirty="0" err="1">
                <a:solidFill>
                  <a:schemeClr val="dk1"/>
                </a:solidFill>
              </a:rPr>
              <a:t>hành</a:t>
            </a:r>
            <a:r>
              <a:rPr lang="en-US" sz="1800" dirty="0">
                <a:solidFill>
                  <a:schemeClr val="dk1"/>
                </a:solidFill>
              </a:rPr>
              <a:t> </a:t>
            </a:r>
            <a:r>
              <a:rPr lang="en-US" sz="1800" dirty="0" err="1">
                <a:solidFill>
                  <a:schemeClr val="dk1"/>
                </a:solidFill>
              </a:rPr>
              <a:t>bán</a:t>
            </a:r>
            <a:r>
              <a:rPr lang="en-US" sz="1800" dirty="0">
                <a:solidFill>
                  <a:schemeClr val="dk1"/>
                </a:solidFill>
              </a:rPr>
              <a:t> </a:t>
            </a:r>
            <a:r>
              <a:rPr lang="en-US" sz="1800" dirty="0" err="1">
                <a:solidFill>
                  <a:schemeClr val="dk1"/>
                </a:solidFill>
              </a:rPr>
              <a:t>hàng</a:t>
            </a:r>
            <a:r>
              <a:rPr lang="en-US" sz="1800" dirty="0">
                <a:solidFill>
                  <a:schemeClr val="dk1"/>
                </a:solidFill>
              </a:rPr>
              <a:t>, </a:t>
            </a:r>
            <a:r>
              <a:rPr lang="en-US" sz="1800" dirty="0" err="1">
                <a:solidFill>
                  <a:schemeClr val="dk1"/>
                </a:solidFill>
              </a:rPr>
              <a:t>người</a:t>
            </a:r>
            <a:r>
              <a:rPr lang="en-US" sz="1800" dirty="0">
                <a:solidFill>
                  <a:schemeClr val="dk1"/>
                </a:solidFill>
              </a:rPr>
              <a:t> </a:t>
            </a:r>
            <a:r>
              <a:rPr lang="en-US" sz="1800" dirty="0" err="1">
                <a:solidFill>
                  <a:schemeClr val="dk1"/>
                </a:solidFill>
              </a:rPr>
              <a:t>bán</a:t>
            </a:r>
            <a:r>
              <a:rPr lang="en-US" sz="1800" dirty="0">
                <a:solidFill>
                  <a:schemeClr val="dk1"/>
                </a:solidFill>
              </a:rPr>
              <a:t> </a:t>
            </a:r>
            <a:r>
              <a:rPr lang="en-US" sz="1800" dirty="0" err="1">
                <a:solidFill>
                  <a:schemeClr val="dk1"/>
                </a:solidFill>
              </a:rPr>
              <a:t>hàng</a:t>
            </a:r>
            <a:r>
              <a:rPr lang="en-US" sz="1800" dirty="0">
                <a:solidFill>
                  <a:schemeClr val="dk1"/>
                </a:solidFill>
              </a:rPr>
              <a:t> online: </a:t>
            </a:r>
            <a:r>
              <a:rPr lang="en-US" sz="1800" dirty="0" err="1">
                <a:solidFill>
                  <a:schemeClr val="dk1"/>
                </a:solidFill>
              </a:rPr>
              <a:t>làm</a:t>
            </a:r>
            <a:r>
              <a:rPr lang="en-US" sz="1800" dirty="0">
                <a:solidFill>
                  <a:schemeClr val="dk1"/>
                </a:solidFill>
              </a:rPr>
              <a:t> video </a:t>
            </a:r>
            <a:r>
              <a:rPr lang="en-US" sz="1800" dirty="0" err="1">
                <a:solidFill>
                  <a:schemeClr val="dk1"/>
                </a:solidFill>
              </a:rPr>
              <a:t>giới</a:t>
            </a:r>
            <a:r>
              <a:rPr lang="en-US" sz="1800" dirty="0">
                <a:solidFill>
                  <a:schemeClr val="dk1"/>
                </a:solidFill>
              </a:rPr>
              <a:t> </a:t>
            </a:r>
            <a:r>
              <a:rPr lang="en-US" sz="1800" dirty="0" err="1">
                <a:solidFill>
                  <a:schemeClr val="dk1"/>
                </a:solidFill>
              </a:rPr>
              <a:t>thiệu</a:t>
            </a:r>
            <a:r>
              <a:rPr lang="en-US" sz="1800" dirty="0">
                <a:solidFill>
                  <a:schemeClr val="dk1"/>
                </a:solidFill>
              </a:rPr>
              <a:t> </a:t>
            </a:r>
            <a:r>
              <a:rPr lang="en-US" sz="1800" dirty="0" err="1">
                <a:solidFill>
                  <a:schemeClr val="dk1"/>
                </a:solidFill>
              </a:rPr>
              <a:t>sản</a:t>
            </a:r>
            <a:r>
              <a:rPr lang="en-US" sz="1800" dirty="0">
                <a:solidFill>
                  <a:schemeClr val="dk1"/>
                </a:solidFill>
              </a:rPr>
              <a:t> </a:t>
            </a:r>
            <a:r>
              <a:rPr lang="en-US" sz="1800" dirty="0" err="1">
                <a:solidFill>
                  <a:schemeClr val="dk1"/>
                </a:solidFill>
              </a:rPr>
              <a:t>phẩm</a:t>
            </a:r>
            <a:r>
              <a:rPr lang="en-US" sz="1800" dirty="0">
                <a:solidFill>
                  <a:schemeClr val="dk1"/>
                </a:solidFill>
              </a:rPr>
              <a:t>, livestream </a:t>
            </a:r>
            <a:r>
              <a:rPr lang="en-US" sz="1800" dirty="0" err="1">
                <a:solidFill>
                  <a:schemeClr val="dk1"/>
                </a:solidFill>
              </a:rPr>
              <a:t>bán</a:t>
            </a:r>
            <a:r>
              <a:rPr lang="en-US" sz="1800" dirty="0">
                <a:solidFill>
                  <a:schemeClr val="dk1"/>
                </a:solidFill>
              </a:rPr>
              <a:t> </a:t>
            </a:r>
            <a:r>
              <a:rPr lang="en-US" sz="1800" dirty="0" err="1">
                <a:solidFill>
                  <a:schemeClr val="dk1"/>
                </a:solidFill>
              </a:rPr>
              <a:t>hàng</a:t>
            </a:r>
            <a:r>
              <a:rPr lang="en-US" sz="1800" dirty="0">
                <a:solidFill>
                  <a:schemeClr val="dk1"/>
                </a:solidFill>
              </a:rPr>
              <a:t>,</a:t>
            </a:r>
            <a:endParaRPr sz="1800" dirty="0">
              <a:solidFill>
                <a:schemeClr val="dk1"/>
              </a:solidFill>
            </a:endParaRPr>
          </a:p>
          <a:p>
            <a:pPr marL="457200" lvl="2" indent="-238125" algn="l" rtl="0">
              <a:lnSpc>
                <a:spcPct val="115000"/>
              </a:lnSpc>
              <a:spcBef>
                <a:spcPts val="0"/>
              </a:spcBef>
              <a:spcAft>
                <a:spcPts val="0"/>
              </a:spcAft>
              <a:buSzPts val="1800"/>
              <a:buChar char="•"/>
            </a:pPr>
            <a:r>
              <a:rPr lang="en-US" sz="1800" dirty="0" err="1">
                <a:solidFill>
                  <a:schemeClr val="dk1"/>
                </a:solidFill>
              </a:rPr>
              <a:t>Giảng</a:t>
            </a:r>
            <a:r>
              <a:rPr lang="en-US" sz="1800" dirty="0">
                <a:solidFill>
                  <a:schemeClr val="dk1"/>
                </a:solidFill>
              </a:rPr>
              <a:t> </a:t>
            </a:r>
            <a:r>
              <a:rPr lang="en-US" sz="1800" dirty="0" err="1">
                <a:solidFill>
                  <a:schemeClr val="dk1"/>
                </a:solidFill>
              </a:rPr>
              <a:t>viên</a:t>
            </a:r>
            <a:r>
              <a:rPr lang="en-US" sz="1800" dirty="0">
                <a:solidFill>
                  <a:schemeClr val="dk1"/>
                </a:solidFill>
              </a:rPr>
              <a:t>, </a:t>
            </a:r>
            <a:r>
              <a:rPr lang="en-US" sz="1800" dirty="0" err="1">
                <a:solidFill>
                  <a:schemeClr val="dk1"/>
                </a:solidFill>
              </a:rPr>
              <a:t>học</a:t>
            </a:r>
            <a:r>
              <a:rPr lang="en-US" sz="1800" dirty="0">
                <a:solidFill>
                  <a:schemeClr val="dk1"/>
                </a:solidFill>
              </a:rPr>
              <a:t> </a:t>
            </a:r>
            <a:r>
              <a:rPr lang="en-US" sz="1800" dirty="0" err="1">
                <a:solidFill>
                  <a:schemeClr val="dk1"/>
                </a:solidFill>
              </a:rPr>
              <a:t>sinh</a:t>
            </a:r>
            <a:r>
              <a:rPr lang="en-US" sz="1800" dirty="0">
                <a:solidFill>
                  <a:schemeClr val="dk1"/>
                </a:solidFill>
              </a:rPr>
              <a:t>, </a:t>
            </a:r>
            <a:r>
              <a:rPr lang="en-US" sz="1800" dirty="0" err="1">
                <a:solidFill>
                  <a:schemeClr val="dk1"/>
                </a:solidFill>
              </a:rPr>
              <a:t>sinh</a:t>
            </a:r>
            <a:r>
              <a:rPr lang="en-US" sz="1800" dirty="0">
                <a:solidFill>
                  <a:schemeClr val="dk1"/>
                </a:solidFill>
              </a:rPr>
              <a:t> </a:t>
            </a:r>
            <a:r>
              <a:rPr lang="en-US" sz="1800" dirty="0" err="1">
                <a:solidFill>
                  <a:schemeClr val="dk1"/>
                </a:solidFill>
              </a:rPr>
              <a:t>viên</a:t>
            </a:r>
            <a:r>
              <a:rPr lang="en-US" sz="1800" dirty="0">
                <a:solidFill>
                  <a:schemeClr val="dk1"/>
                </a:solidFill>
              </a:rPr>
              <a:t>: </a:t>
            </a:r>
            <a:r>
              <a:rPr lang="en-US" sz="1800" dirty="0" err="1">
                <a:solidFill>
                  <a:schemeClr val="dk1"/>
                </a:solidFill>
              </a:rPr>
              <a:t>Làm</a:t>
            </a:r>
            <a:r>
              <a:rPr lang="en-US" sz="1800" dirty="0">
                <a:solidFill>
                  <a:schemeClr val="dk1"/>
                </a:solidFill>
              </a:rPr>
              <a:t> video </a:t>
            </a:r>
            <a:r>
              <a:rPr lang="en-US" sz="1800" dirty="0" err="1">
                <a:solidFill>
                  <a:schemeClr val="dk1"/>
                </a:solidFill>
              </a:rPr>
              <a:t>bài</a:t>
            </a:r>
            <a:r>
              <a:rPr lang="en-US" sz="1800" dirty="0">
                <a:solidFill>
                  <a:schemeClr val="dk1"/>
                </a:solidFill>
              </a:rPr>
              <a:t> </a:t>
            </a:r>
            <a:r>
              <a:rPr lang="en-US" sz="1800" dirty="0" err="1">
                <a:solidFill>
                  <a:schemeClr val="dk1"/>
                </a:solidFill>
              </a:rPr>
              <a:t>giảng</a:t>
            </a:r>
            <a:r>
              <a:rPr lang="en-US" sz="1800" dirty="0">
                <a:solidFill>
                  <a:schemeClr val="dk1"/>
                </a:solidFill>
              </a:rPr>
              <a:t>, </a:t>
            </a:r>
            <a:r>
              <a:rPr lang="en-US" sz="1800" dirty="0" err="1">
                <a:solidFill>
                  <a:schemeClr val="dk1"/>
                </a:solidFill>
              </a:rPr>
              <a:t>tóm</a:t>
            </a:r>
            <a:r>
              <a:rPr lang="en-US" sz="1800" dirty="0">
                <a:solidFill>
                  <a:schemeClr val="dk1"/>
                </a:solidFill>
              </a:rPr>
              <a:t> </a:t>
            </a:r>
            <a:r>
              <a:rPr lang="en-US" sz="1800" dirty="0" err="1">
                <a:solidFill>
                  <a:schemeClr val="dk1"/>
                </a:solidFill>
              </a:rPr>
              <a:t>tắt</a:t>
            </a:r>
            <a:r>
              <a:rPr lang="en-US" sz="1800" dirty="0">
                <a:solidFill>
                  <a:schemeClr val="dk1"/>
                </a:solidFill>
              </a:rPr>
              <a:t> </a:t>
            </a:r>
            <a:r>
              <a:rPr lang="en-US" sz="1800" dirty="0" err="1">
                <a:solidFill>
                  <a:schemeClr val="dk1"/>
                </a:solidFill>
              </a:rPr>
              <a:t>nội</a:t>
            </a:r>
            <a:r>
              <a:rPr lang="en-US" sz="1800" dirty="0">
                <a:solidFill>
                  <a:schemeClr val="dk1"/>
                </a:solidFill>
              </a:rPr>
              <a:t> dung </a:t>
            </a:r>
            <a:r>
              <a:rPr lang="en-US" sz="1800" dirty="0" err="1">
                <a:solidFill>
                  <a:schemeClr val="dk1"/>
                </a:solidFill>
              </a:rPr>
              <a:t>bài</a:t>
            </a:r>
            <a:r>
              <a:rPr lang="en-US" sz="1800" dirty="0">
                <a:solidFill>
                  <a:schemeClr val="dk1"/>
                </a:solidFill>
              </a:rPr>
              <a:t> </a:t>
            </a:r>
            <a:r>
              <a:rPr lang="en-US" sz="1800" dirty="0" err="1">
                <a:solidFill>
                  <a:schemeClr val="dk1"/>
                </a:solidFill>
              </a:rPr>
              <a:t>học</a:t>
            </a:r>
            <a:r>
              <a:rPr lang="en-US" sz="1800" dirty="0">
                <a:solidFill>
                  <a:schemeClr val="dk1"/>
                </a:solidFill>
              </a:rPr>
              <a:t>, …</a:t>
            </a:r>
            <a:endParaRPr sz="1800" dirty="0"/>
          </a:p>
          <a:p>
            <a:pPr marL="223837" lvl="2" indent="0" algn="l" rtl="0">
              <a:spcBef>
                <a:spcPts val="901"/>
              </a:spcBef>
              <a:spcAft>
                <a:spcPts val="0"/>
              </a:spcAft>
              <a:buSzPts val="1600"/>
              <a:buNone/>
            </a:pPr>
            <a:endParaRPr b="1" dirty="0"/>
          </a:p>
          <a:p>
            <a:pPr marL="223837" lvl="2" indent="0" algn="l" rtl="0">
              <a:spcBef>
                <a:spcPts val="901"/>
              </a:spcBef>
              <a:spcAft>
                <a:spcPts val="0"/>
              </a:spcAft>
              <a:buSzPts val="1600"/>
              <a:buNone/>
            </a:pPr>
            <a:endParaRPr dirty="0"/>
          </a:p>
          <a:p>
            <a:pPr marL="0" lvl="1" indent="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p:txBody>
      </p:sp>
      <p:sp>
        <p:nvSpPr>
          <p:cNvPr id="215" name="Google Shape;215;g2e233162c1b_9_27"/>
          <p:cNvSpPr txBox="1">
            <a:spLocks noGrp="1"/>
          </p:cNvSpPr>
          <p:nvPr>
            <p:ph type="sldNum" idx="12"/>
          </p:nvPr>
        </p:nvSpPr>
        <p:spPr>
          <a:xfrm>
            <a:off x="11104034" y="6630988"/>
            <a:ext cx="895500" cy="150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6</a:t>
            </a:fld>
            <a:endParaRPr/>
          </a:p>
        </p:txBody>
      </p:sp>
      <p:pic>
        <p:nvPicPr>
          <p:cNvPr id="216" name="Google Shape;216;g2e233162c1b_9_27"/>
          <p:cNvPicPr preferRelativeResize="0"/>
          <p:nvPr/>
        </p:nvPicPr>
        <p:blipFill>
          <a:blip r:embed="rId3">
            <a:alphaModFix/>
          </a:blip>
          <a:stretch>
            <a:fillRect/>
          </a:stretch>
        </p:blipFill>
        <p:spPr>
          <a:xfrm>
            <a:off x="8862600" y="901975"/>
            <a:ext cx="3177000" cy="317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e233162c1b_9_1"/>
          <p:cNvSpPr txBox="1">
            <a:spLocks noGrp="1"/>
          </p:cNvSpPr>
          <p:nvPr>
            <p:ph type="title"/>
          </p:nvPr>
        </p:nvSpPr>
        <p:spPr>
          <a:xfrm>
            <a:off x="381000" y="76200"/>
            <a:ext cx="11353800" cy="53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dirty="0" err="1"/>
              <a:t>Một</a:t>
            </a:r>
            <a:r>
              <a:rPr lang="en-US" dirty="0"/>
              <a:t> </a:t>
            </a:r>
            <a:r>
              <a:rPr lang="en-US" dirty="0" err="1"/>
              <a:t>số</a:t>
            </a:r>
            <a:r>
              <a:rPr lang="en-US" dirty="0"/>
              <a:t> use case</a:t>
            </a:r>
            <a:endParaRPr dirty="0"/>
          </a:p>
        </p:txBody>
      </p:sp>
      <p:sp>
        <p:nvSpPr>
          <p:cNvPr id="223" name="Google Shape;223;g2e233162c1b_9_1"/>
          <p:cNvSpPr txBox="1">
            <a:spLocks noGrp="1"/>
          </p:cNvSpPr>
          <p:nvPr>
            <p:ph type="sldNum" idx="12"/>
          </p:nvPr>
        </p:nvSpPr>
        <p:spPr>
          <a:xfrm>
            <a:off x="11104034" y="6630988"/>
            <a:ext cx="895500" cy="1509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24" name="Google Shape;224;g2e233162c1b_9_1"/>
          <p:cNvSpPr txBox="1">
            <a:spLocks noGrp="1"/>
          </p:cNvSpPr>
          <p:nvPr>
            <p:ph type="body" idx="1"/>
          </p:nvPr>
        </p:nvSpPr>
        <p:spPr>
          <a:xfrm>
            <a:off x="274100" y="685800"/>
            <a:ext cx="7666200" cy="5267100"/>
          </a:xfrm>
          <a:prstGeom prst="rect">
            <a:avLst/>
          </a:prstGeom>
          <a:noFill/>
          <a:ln>
            <a:noFill/>
          </a:ln>
        </p:spPr>
        <p:txBody>
          <a:bodyPr spcFirstLastPara="1" wrap="square" lIns="90000" tIns="46800" rIns="90000" bIns="468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700" dirty="0" err="1"/>
              <a:t>Tạo</a:t>
            </a:r>
            <a:r>
              <a:rPr lang="en-US" sz="1700" dirty="0"/>
              <a:t> </a:t>
            </a:r>
            <a:r>
              <a:rPr lang="en-US" sz="1700" dirty="0" err="1"/>
              <a:t>nội</a:t>
            </a:r>
            <a:r>
              <a:rPr lang="en-US" sz="1700" dirty="0"/>
              <a:t> dung </a:t>
            </a:r>
            <a:endParaRPr sz="1700" b="0" dirty="0">
              <a:solidFill>
                <a:schemeClr val="dk1"/>
              </a:solidFill>
            </a:endParaRPr>
          </a:p>
          <a:p>
            <a:pPr marL="457200" lvl="0" indent="0" algn="l" rtl="0">
              <a:lnSpc>
                <a:spcPct val="115000"/>
              </a:lnSpc>
              <a:spcBef>
                <a:spcPts val="0"/>
              </a:spcBef>
              <a:spcAft>
                <a:spcPts val="0"/>
              </a:spcAft>
              <a:buNone/>
            </a:pPr>
            <a:r>
              <a:rPr lang="en-US" sz="1700" dirty="0">
                <a:solidFill>
                  <a:schemeClr val="dk1"/>
                </a:solidFill>
              </a:rPr>
              <a:t>•</a:t>
            </a:r>
            <a:r>
              <a:rPr lang="en-US" sz="1700" b="0" dirty="0">
                <a:solidFill>
                  <a:schemeClr val="dk1"/>
                </a:solidFill>
              </a:rPr>
              <a:t>Video </a:t>
            </a:r>
            <a:r>
              <a:rPr lang="en-US" sz="1700" b="0" dirty="0" err="1">
                <a:solidFill>
                  <a:schemeClr val="dk1"/>
                </a:solidFill>
              </a:rPr>
              <a:t>truyền</a:t>
            </a:r>
            <a:r>
              <a:rPr lang="en-US" sz="1700" b="0" dirty="0">
                <a:solidFill>
                  <a:schemeClr val="dk1"/>
                </a:solidFill>
              </a:rPr>
              <a:t> </a:t>
            </a:r>
            <a:r>
              <a:rPr lang="en-US" sz="1700" b="0" dirty="0" err="1">
                <a:solidFill>
                  <a:schemeClr val="dk1"/>
                </a:solidFill>
              </a:rPr>
              <a:t>thông</a:t>
            </a:r>
            <a:r>
              <a:rPr lang="en-US" sz="1700" b="0" dirty="0">
                <a:solidFill>
                  <a:schemeClr val="dk1"/>
                </a:solidFill>
              </a:rPr>
              <a:t>, </a:t>
            </a:r>
            <a:r>
              <a:rPr lang="en-US" sz="1700" b="0" dirty="0" err="1">
                <a:solidFill>
                  <a:schemeClr val="dk1"/>
                </a:solidFill>
              </a:rPr>
              <a:t>bán</a:t>
            </a:r>
            <a:r>
              <a:rPr lang="en-US" sz="1700" b="0" dirty="0">
                <a:solidFill>
                  <a:schemeClr val="dk1"/>
                </a:solidFill>
              </a:rPr>
              <a:t> </a:t>
            </a:r>
            <a:r>
              <a:rPr lang="en-US" sz="1700" b="0" dirty="0" err="1">
                <a:solidFill>
                  <a:schemeClr val="dk1"/>
                </a:solidFill>
              </a:rPr>
              <a:t>hàng</a:t>
            </a:r>
            <a:r>
              <a:rPr lang="en-US" sz="1700" b="0" dirty="0">
                <a:solidFill>
                  <a:schemeClr val="dk1"/>
                </a:solidFill>
              </a:rPr>
              <a:t>, </a:t>
            </a:r>
            <a:r>
              <a:rPr lang="en-US" sz="1700" b="0" dirty="0" err="1">
                <a:solidFill>
                  <a:schemeClr val="dk1"/>
                </a:solidFill>
              </a:rPr>
              <a:t>chăm</a:t>
            </a:r>
            <a:r>
              <a:rPr lang="en-US" sz="1700" b="0" dirty="0">
                <a:solidFill>
                  <a:schemeClr val="dk1"/>
                </a:solidFill>
              </a:rPr>
              <a:t> </a:t>
            </a:r>
            <a:r>
              <a:rPr lang="en-US" sz="1700" b="0" dirty="0" err="1">
                <a:solidFill>
                  <a:schemeClr val="dk1"/>
                </a:solidFill>
              </a:rPr>
              <a:t>sóc</a:t>
            </a:r>
            <a:r>
              <a:rPr lang="en-US" sz="1700" b="0" dirty="0">
                <a:solidFill>
                  <a:schemeClr val="dk1"/>
                </a:solidFill>
              </a:rPr>
              <a:t> </a:t>
            </a:r>
            <a:r>
              <a:rPr lang="en-US" sz="1700" b="0" dirty="0" err="1">
                <a:solidFill>
                  <a:schemeClr val="dk1"/>
                </a:solidFill>
              </a:rPr>
              <a:t>khách</a:t>
            </a:r>
            <a:r>
              <a:rPr lang="en-US" sz="1700" b="0" dirty="0">
                <a:solidFill>
                  <a:schemeClr val="dk1"/>
                </a:solidFill>
              </a:rPr>
              <a:t> </a:t>
            </a:r>
            <a:r>
              <a:rPr lang="en-US" sz="1700" b="0" dirty="0" err="1">
                <a:solidFill>
                  <a:schemeClr val="dk1"/>
                </a:solidFill>
              </a:rPr>
              <a:t>hàng</a:t>
            </a:r>
            <a:r>
              <a:rPr lang="en-US" sz="1700" b="0" dirty="0">
                <a:solidFill>
                  <a:schemeClr val="dk1"/>
                </a:solidFill>
              </a:rPr>
              <a:t>, </a:t>
            </a:r>
            <a:r>
              <a:rPr lang="en-US" sz="1700" b="0" dirty="0" err="1">
                <a:solidFill>
                  <a:schemeClr val="dk1"/>
                </a:solidFill>
              </a:rPr>
              <a:t>cá</a:t>
            </a:r>
            <a:r>
              <a:rPr lang="en-US" sz="1700" b="0" dirty="0">
                <a:solidFill>
                  <a:schemeClr val="dk1"/>
                </a:solidFill>
              </a:rPr>
              <a:t> </a:t>
            </a:r>
            <a:r>
              <a:rPr lang="en-US" sz="1700" b="0" dirty="0" err="1">
                <a:solidFill>
                  <a:schemeClr val="dk1"/>
                </a:solidFill>
              </a:rPr>
              <a:t>nhân</a:t>
            </a:r>
            <a:r>
              <a:rPr lang="en-US" sz="1700" b="0" dirty="0">
                <a:solidFill>
                  <a:schemeClr val="dk1"/>
                </a:solidFill>
              </a:rPr>
              <a:t> </a:t>
            </a:r>
            <a:r>
              <a:rPr lang="en-US" sz="1700" b="0" dirty="0" err="1">
                <a:solidFill>
                  <a:schemeClr val="dk1"/>
                </a:solidFill>
              </a:rPr>
              <a:t>hoá</a:t>
            </a:r>
            <a:r>
              <a:rPr lang="en-US" sz="1700" b="0" dirty="0">
                <a:solidFill>
                  <a:schemeClr val="dk1"/>
                </a:solidFill>
              </a:rPr>
              <a:t> </a:t>
            </a:r>
            <a:r>
              <a:rPr lang="en-US" sz="1700" b="0" dirty="0" err="1">
                <a:solidFill>
                  <a:schemeClr val="dk1"/>
                </a:solidFill>
              </a:rPr>
              <a:t>theo</a:t>
            </a:r>
            <a:r>
              <a:rPr lang="en-US" sz="1700" b="0" dirty="0">
                <a:solidFill>
                  <a:schemeClr val="dk1"/>
                </a:solidFill>
              </a:rPr>
              <a:t> </a:t>
            </a:r>
            <a:r>
              <a:rPr lang="en-US" sz="1700" b="0" dirty="0" err="1">
                <a:solidFill>
                  <a:schemeClr val="dk1"/>
                </a:solidFill>
              </a:rPr>
              <a:t>người</a:t>
            </a:r>
            <a:r>
              <a:rPr lang="en-US" sz="1700" b="0" dirty="0">
                <a:solidFill>
                  <a:schemeClr val="dk1"/>
                </a:solidFill>
              </a:rPr>
              <a:t> </a:t>
            </a:r>
            <a:r>
              <a:rPr lang="en-US" sz="1700" b="0" dirty="0" err="1">
                <a:solidFill>
                  <a:schemeClr val="dk1"/>
                </a:solidFill>
              </a:rPr>
              <a:t>dùng</a:t>
            </a:r>
            <a:endParaRPr sz="1700" b="0" dirty="0">
              <a:solidFill>
                <a:schemeClr val="dk1"/>
              </a:solidFill>
            </a:endParaRPr>
          </a:p>
          <a:p>
            <a:pPr marL="457200" lvl="0" indent="0" algn="l" rtl="0">
              <a:lnSpc>
                <a:spcPct val="115000"/>
              </a:lnSpc>
              <a:spcBef>
                <a:spcPts val="0"/>
              </a:spcBef>
              <a:spcAft>
                <a:spcPts val="0"/>
              </a:spcAft>
              <a:buNone/>
            </a:pPr>
            <a:r>
              <a:rPr lang="en-US" sz="1700" dirty="0">
                <a:solidFill>
                  <a:schemeClr val="dk1"/>
                </a:solidFill>
              </a:rPr>
              <a:t>•</a:t>
            </a:r>
            <a:r>
              <a:rPr lang="en-US" sz="1700" b="0" dirty="0" err="1">
                <a:solidFill>
                  <a:schemeClr val="dk1"/>
                </a:solidFill>
              </a:rPr>
              <a:t>Sinh</a:t>
            </a:r>
            <a:r>
              <a:rPr lang="en-US" sz="1700" b="0" dirty="0">
                <a:solidFill>
                  <a:schemeClr val="dk1"/>
                </a:solidFill>
              </a:rPr>
              <a:t> </a:t>
            </a:r>
            <a:r>
              <a:rPr lang="en-US" sz="1700" b="0" dirty="0" err="1">
                <a:solidFill>
                  <a:schemeClr val="dk1"/>
                </a:solidFill>
              </a:rPr>
              <a:t>ảnh</a:t>
            </a:r>
            <a:r>
              <a:rPr lang="en-US" sz="1700" b="0" dirty="0">
                <a:solidFill>
                  <a:schemeClr val="dk1"/>
                </a:solidFill>
              </a:rPr>
              <a:t>, </a:t>
            </a:r>
            <a:r>
              <a:rPr lang="en-US" sz="1700" b="0" dirty="0" err="1">
                <a:solidFill>
                  <a:schemeClr val="dk1"/>
                </a:solidFill>
              </a:rPr>
              <a:t>tạo</a:t>
            </a:r>
            <a:r>
              <a:rPr lang="en-US" sz="1700" b="0" dirty="0">
                <a:solidFill>
                  <a:schemeClr val="dk1"/>
                </a:solidFill>
              </a:rPr>
              <a:t> </a:t>
            </a:r>
            <a:r>
              <a:rPr lang="en-US" sz="1700" b="0" dirty="0" err="1">
                <a:solidFill>
                  <a:schemeClr val="dk1"/>
                </a:solidFill>
              </a:rPr>
              <a:t>bài</a:t>
            </a:r>
            <a:r>
              <a:rPr lang="en-US" sz="1700" b="0" dirty="0">
                <a:solidFill>
                  <a:schemeClr val="dk1"/>
                </a:solidFill>
              </a:rPr>
              <a:t> </a:t>
            </a:r>
            <a:r>
              <a:rPr lang="en-US" sz="1700" b="0" dirty="0" err="1">
                <a:solidFill>
                  <a:schemeClr val="dk1"/>
                </a:solidFill>
              </a:rPr>
              <a:t>viết</a:t>
            </a:r>
            <a:r>
              <a:rPr lang="en-US" sz="1700" b="0" dirty="0">
                <a:solidFill>
                  <a:schemeClr val="dk1"/>
                </a:solidFill>
              </a:rPr>
              <a:t>, audio, video, </a:t>
            </a:r>
            <a:r>
              <a:rPr lang="en-US" sz="1700" b="0" dirty="0" err="1">
                <a:solidFill>
                  <a:schemeClr val="dk1"/>
                </a:solidFill>
              </a:rPr>
              <a:t>tạo</a:t>
            </a:r>
            <a:r>
              <a:rPr lang="en-US" sz="1700" b="0" dirty="0">
                <a:solidFill>
                  <a:schemeClr val="dk1"/>
                </a:solidFill>
              </a:rPr>
              <a:t> </a:t>
            </a:r>
            <a:r>
              <a:rPr lang="en-US" sz="1700" b="0" dirty="0" err="1">
                <a:solidFill>
                  <a:schemeClr val="dk1"/>
                </a:solidFill>
              </a:rPr>
              <a:t>nhạc</a:t>
            </a:r>
            <a:r>
              <a:rPr lang="en-US" sz="1700" b="0" dirty="0">
                <a:solidFill>
                  <a:schemeClr val="dk1"/>
                </a:solidFill>
              </a:rPr>
              <a:t> </a:t>
            </a:r>
            <a:r>
              <a:rPr lang="en-US" sz="1700" b="0" dirty="0" err="1">
                <a:solidFill>
                  <a:schemeClr val="dk1"/>
                </a:solidFill>
              </a:rPr>
              <a:t>từ</a:t>
            </a:r>
            <a:r>
              <a:rPr lang="en-US" sz="1700" b="0" dirty="0">
                <a:solidFill>
                  <a:schemeClr val="dk1"/>
                </a:solidFill>
              </a:rPr>
              <a:t> </a:t>
            </a:r>
            <a:r>
              <a:rPr lang="en-US" sz="1700" b="0" dirty="0" err="1">
                <a:solidFill>
                  <a:schemeClr val="dk1"/>
                </a:solidFill>
              </a:rPr>
              <a:t>văn</a:t>
            </a:r>
            <a:r>
              <a:rPr lang="en-US" sz="1700" b="0" dirty="0">
                <a:solidFill>
                  <a:schemeClr val="dk1"/>
                </a:solidFill>
              </a:rPr>
              <a:t> </a:t>
            </a:r>
            <a:r>
              <a:rPr lang="en-US" sz="1700" b="0" dirty="0" err="1">
                <a:solidFill>
                  <a:schemeClr val="dk1"/>
                </a:solidFill>
              </a:rPr>
              <a:t>bản</a:t>
            </a:r>
            <a:endParaRPr sz="1700" b="0" dirty="0">
              <a:solidFill>
                <a:schemeClr val="dk1"/>
              </a:solidFill>
            </a:endParaRPr>
          </a:p>
          <a:p>
            <a:pPr marL="457200" lvl="0" indent="0" algn="l" rtl="0">
              <a:lnSpc>
                <a:spcPct val="115000"/>
              </a:lnSpc>
              <a:spcBef>
                <a:spcPts val="0"/>
              </a:spcBef>
              <a:spcAft>
                <a:spcPts val="0"/>
              </a:spcAft>
              <a:buNone/>
            </a:pPr>
            <a:r>
              <a:rPr lang="en-US" sz="1700" dirty="0">
                <a:solidFill>
                  <a:schemeClr val="dk1"/>
                </a:solidFill>
              </a:rPr>
              <a:t>•</a:t>
            </a:r>
            <a:r>
              <a:rPr lang="en-US" sz="1700" b="0" dirty="0" err="1">
                <a:solidFill>
                  <a:schemeClr val="dk1"/>
                </a:solidFill>
              </a:rPr>
              <a:t>Sáng</a:t>
            </a:r>
            <a:r>
              <a:rPr lang="en-US" sz="1700" b="0" dirty="0">
                <a:solidFill>
                  <a:schemeClr val="dk1"/>
                </a:solidFill>
              </a:rPr>
              <a:t> </a:t>
            </a:r>
            <a:r>
              <a:rPr lang="en-US" sz="1700" b="0" dirty="0" err="1">
                <a:solidFill>
                  <a:schemeClr val="dk1"/>
                </a:solidFill>
              </a:rPr>
              <a:t>tạo</a:t>
            </a:r>
            <a:r>
              <a:rPr lang="en-US" sz="1700" b="0" dirty="0">
                <a:solidFill>
                  <a:schemeClr val="dk1"/>
                </a:solidFill>
              </a:rPr>
              <a:t> </a:t>
            </a:r>
            <a:r>
              <a:rPr lang="en-US" sz="1700" b="0" dirty="0" err="1">
                <a:solidFill>
                  <a:schemeClr val="dk1"/>
                </a:solidFill>
              </a:rPr>
              <a:t>nội</a:t>
            </a:r>
            <a:r>
              <a:rPr lang="en-US" sz="1700" b="0" dirty="0">
                <a:solidFill>
                  <a:schemeClr val="dk1"/>
                </a:solidFill>
              </a:rPr>
              <a:t> dung </a:t>
            </a:r>
            <a:r>
              <a:rPr lang="en-US" sz="1700" b="0" dirty="0" err="1">
                <a:solidFill>
                  <a:schemeClr val="dk1"/>
                </a:solidFill>
              </a:rPr>
              <a:t>theo</a:t>
            </a:r>
            <a:r>
              <a:rPr lang="en-US" sz="1700" b="0" dirty="0">
                <a:solidFill>
                  <a:schemeClr val="dk1"/>
                </a:solidFill>
              </a:rPr>
              <a:t> </a:t>
            </a:r>
            <a:r>
              <a:rPr lang="en-US" sz="1700" b="0" dirty="0" err="1">
                <a:solidFill>
                  <a:schemeClr val="dk1"/>
                </a:solidFill>
              </a:rPr>
              <a:t>mô</a:t>
            </a:r>
            <a:r>
              <a:rPr lang="en-US" sz="1700" b="0" dirty="0">
                <a:solidFill>
                  <a:schemeClr val="dk1"/>
                </a:solidFill>
              </a:rPr>
              <a:t> </a:t>
            </a:r>
            <a:r>
              <a:rPr lang="en-US" sz="1700" b="0" dirty="0" err="1">
                <a:solidFill>
                  <a:schemeClr val="dk1"/>
                </a:solidFill>
              </a:rPr>
              <a:t>tả</a:t>
            </a:r>
            <a:r>
              <a:rPr lang="en-US" sz="1700" b="0" dirty="0">
                <a:solidFill>
                  <a:schemeClr val="dk1"/>
                </a:solidFill>
              </a:rPr>
              <a:t>: </a:t>
            </a:r>
            <a:r>
              <a:rPr lang="en-US" sz="1700" b="0" dirty="0" err="1">
                <a:solidFill>
                  <a:schemeClr val="dk1"/>
                </a:solidFill>
              </a:rPr>
              <a:t>bài</a:t>
            </a:r>
            <a:r>
              <a:rPr lang="en-US" sz="1700" b="0" dirty="0">
                <a:solidFill>
                  <a:schemeClr val="dk1"/>
                </a:solidFill>
              </a:rPr>
              <a:t> </a:t>
            </a:r>
            <a:r>
              <a:rPr lang="en-US" sz="1700" b="0" dirty="0" err="1">
                <a:solidFill>
                  <a:schemeClr val="dk1"/>
                </a:solidFill>
              </a:rPr>
              <a:t>giảng</a:t>
            </a:r>
            <a:r>
              <a:rPr lang="en-US" sz="1700" b="0" dirty="0">
                <a:solidFill>
                  <a:schemeClr val="dk1"/>
                </a:solidFill>
              </a:rPr>
              <a:t>, slide</a:t>
            </a:r>
            <a:endParaRPr sz="1700" b="0" dirty="0">
              <a:solidFill>
                <a:schemeClr val="dk1"/>
              </a:solidFill>
            </a:endParaRPr>
          </a:p>
          <a:p>
            <a:pPr marL="457200" lvl="0" indent="0" algn="l" rtl="0">
              <a:lnSpc>
                <a:spcPct val="115000"/>
              </a:lnSpc>
              <a:spcBef>
                <a:spcPts val="0"/>
              </a:spcBef>
              <a:spcAft>
                <a:spcPts val="0"/>
              </a:spcAft>
              <a:buNone/>
            </a:pPr>
            <a:r>
              <a:rPr lang="en-US" sz="1700" dirty="0">
                <a:solidFill>
                  <a:schemeClr val="dk1"/>
                </a:solidFill>
              </a:rPr>
              <a:t>•</a:t>
            </a:r>
            <a:r>
              <a:rPr lang="en-US" sz="1700" b="0" dirty="0" err="1">
                <a:solidFill>
                  <a:schemeClr val="dk1"/>
                </a:solidFill>
              </a:rPr>
              <a:t>Tạo</a:t>
            </a:r>
            <a:r>
              <a:rPr lang="en-US" sz="1700" b="0" dirty="0">
                <a:solidFill>
                  <a:schemeClr val="dk1"/>
                </a:solidFill>
              </a:rPr>
              <a:t> video </a:t>
            </a:r>
            <a:r>
              <a:rPr lang="en-US" sz="1700" b="0" dirty="0" err="1">
                <a:solidFill>
                  <a:schemeClr val="dk1"/>
                </a:solidFill>
              </a:rPr>
              <a:t>phục</a:t>
            </a:r>
            <a:r>
              <a:rPr lang="en-US" sz="1700" b="0" dirty="0">
                <a:solidFill>
                  <a:schemeClr val="dk1"/>
                </a:solidFill>
              </a:rPr>
              <a:t> </a:t>
            </a:r>
            <a:r>
              <a:rPr lang="en-US" sz="1700" b="0" dirty="0" err="1">
                <a:solidFill>
                  <a:schemeClr val="dk1"/>
                </a:solidFill>
              </a:rPr>
              <a:t>vụ</a:t>
            </a:r>
            <a:r>
              <a:rPr lang="en-US" sz="1700" b="0" dirty="0">
                <a:solidFill>
                  <a:schemeClr val="dk1"/>
                </a:solidFill>
              </a:rPr>
              <a:t> livestream </a:t>
            </a:r>
            <a:r>
              <a:rPr lang="en-US" sz="1700" b="0" dirty="0" err="1">
                <a:solidFill>
                  <a:schemeClr val="dk1"/>
                </a:solidFill>
              </a:rPr>
              <a:t>bán</a:t>
            </a:r>
            <a:r>
              <a:rPr lang="en-US" sz="1700" b="0" dirty="0">
                <a:solidFill>
                  <a:schemeClr val="dk1"/>
                </a:solidFill>
              </a:rPr>
              <a:t> </a:t>
            </a:r>
            <a:r>
              <a:rPr lang="en-US" sz="1700" b="0" dirty="0" err="1">
                <a:solidFill>
                  <a:schemeClr val="dk1"/>
                </a:solidFill>
              </a:rPr>
              <a:t>hàng</a:t>
            </a:r>
            <a:endParaRPr sz="1700" b="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700" dirty="0" err="1">
                <a:solidFill>
                  <a:schemeClr val="dk1"/>
                </a:solidFill>
              </a:rPr>
              <a:t>Phân</a:t>
            </a:r>
            <a:r>
              <a:rPr lang="en-US" sz="1700" dirty="0">
                <a:solidFill>
                  <a:schemeClr val="dk1"/>
                </a:solidFill>
              </a:rPr>
              <a:t> </a:t>
            </a:r>
            <a:r>
              <a:rPr lang="en-US" sz="1700" dirty="0" err="1">
                <a:solidFill>
                  <a:schemeClr val="dk1"/>
                </a:solidFill>
              </a:rPr>
              <a:t>tích</a:t>
            </a:r>
            <a:r>
              <a:rPr lang="en-US" sz="1700" dirty="0">
                <a:solidFill>
                  <a:schemeClr val="dk1"/>
                </a:solidFill>
              </a:rPr>
              <a:t> </a:t>
            </a:r>
            <a:r>
              <a:rPr lang="en-US" sz="1700" dirty="0" err="1">
                <a:solidFill>
                  <a:schemeClr val="dk1"/>
                </a:solidFill>
              </a:rPr>
              <a:t>và</a:t>
            </a:r>
            <a:r>
              <a:rPr lang="en-US" sz="1700" dirty="0">
                <a:solidFill>
                  <a:schemeClr val="dk1"/>
                </a:solidFill>
              </a:rPr>
              <a:t> </a:t>
            </a:r>
            <a:r>
              <a:rPr lang="en-US" sz="1700" dirty="0" err="1">
                <a:solidFill>
                  <a:schemeClr val="dk1"/>
                </a:solidFill>
              </a:rPr>
              <a:t>chuyển</a:t>
            </a:r>
            <a:r>
              <a:rPr lang="en-US" sz="1700" dirty="0">
                <a:solidFill>
                  <a:schemeClr val="dk1"/>
                </a:solidFill>
              </a:rPr>
              <a:t> </a:t>
            </a:r>
            <a:r>
              <a:rPr lang="en-US" sz="1700" dirty="0" err="1">
                <a:solidFill>
                  <a:schemeClr val="dk1"/>
                </a:solidFill>
              </a:rPr>
              <a:t>đổi</a:t>
            </a:r>
            <a:endParaRPr sz="170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Phân</a:t>
            </a:r>
            <a:r>
              <a:rPr lang="en-US" sz="1700" b="0" dirty="0">
                <a:solidFill>
                  <a:schemeClr val="dk1"/>
                </a:solidFill>
              </a:rPr>
              <a:t> </a:t>
            </a:r>
            <a:r>
              <a:rPr lang="en-US" sz="1700" b="0" dirty="0" err="1">
                <a:solidFill>
                  <a:schemeClr val="dk1"/>
                </a:solidFill>
              </a:rPr>
              <a:t>tích</a:t>
            </a:r>
            <a:r>
              <a:rPr lang="en-US" sz="1700" b="0" dirty="0">
                <a:solidFill>
                  <a:schemeClr val="dk1"/>
                </a:solidFill>
              </a:rPr>
              <a:t> audio, video: </a:t>
            </a:r>
            <a:r>
              <a:rPr lang="en-US" sz="1700" b="0" dirty="0" err="1">
                <a:solidFill>
                  <a:schemeClr val="dk1"/>
                </a:solidFill>
              </a:rPr>
              <a:t>nhận</a:t>
            </a:r>
            <a:r>
              <a:rPr lang="en-US" sz="1700" b="0" dirty="0">
                <a:solidFill>
                  <a:schemeClr val="dk1"/>
                </a:solidFill>
              </a:rPr>
              <a:t> </a:t>
            </a:r>
            <a:r>
              <a:rPr lang="en-US" sz="1700" b="0" dirty="0" err="1">
                <a:solidFill>
                  <a:schemeClr val="dk1"/>
                </a:solidFill>
              </a:rPr>
              <a:t>diện</a:t>
            </a:r>
            <a:r>
              <a:rPr lang="en-US" sz="1700" b="0" dirty="0">
                <a:solidFill>
                  <a:schemeClr val="dk1"/>
                </a:solidFill>
              </a:rPr>
              <a:t> </a:t>
            </a:r>
            <a:r>
              <a:rPr lang="en-US" sz="1700" b="0" dirty="0" err="1">
                <a:solidFill>
                  <a:schemeClr val="dk1"/>
                </a:solidFill>
              </a:rPr>
              <a:t>cảm</a:t>
            </a:r>
            <a:r>
              <a:rPr lang="en-US" sz="1700" b="0" dirty="0">
                <a:solidFill>
                  <a:schemeClr val="dk1"/>
                </a:solidFill>
              </a:rPr>
              <a:t> </a:t>
            </a:r>
            <a:r>
              <a:rPr lang="en-US" sz="1700" b="0" dirty="0" err="1">
                <a:solidFill>
                  <a:schemeClr val="dk1"/>
                </a:solidFill>
              </a:rPr>
              <a:t>xúc</a:t>
            </a:r>
            <a:r>
              <a:rPr lang="en-US" sz="1700" b="0" dirty="0">
                <a:solidFill>
                  <a:schemeClr val="dk1"/>
                </a:solidFill>
              </a:rPr>
              <a:t>, </a:t>
            </a:r>
            <a:r>
              <a:rPr lang="en-US" sz="1700" b="0" dirty="0" err="1">
                <a:solidFill>
                  <a:schemeClr val="dk1"/>
                </a:solidFill>
              </a:rPr>
              <a:t>tóm</a:t>
            </a:r>
            <a:r>
              <a:rPr lang="en-US" sz="1700" b="0" dirty="0">
                <a:solidFill>
                  <a:schemeClr val="dk1"/>
                </a:solidFill>
              </a:rPr>
              <a:t> </a:t>
            </a:r>
            <a:r>
              <a:rPr lang="en-US" sz="1700" b="0" dirty="0" err="1">
                <a:solidFill>
                  <a:schemeClr val="dk1"/>
                </a:solidFill>
              </a:rPr>
              <a:t>tắt</a:t>
            </a:r>
            <a:r>
              <a:rPr lang="en-US" sz="1700" b="0" dirty="0">
                <a:solidFill>
                  <a:schemeClr val="dk1"/>
                </a:solidFill>
              </a:rPr>
              <a:t>, </a:t>
            </a:r>
            <a:r>
              <a:rPr lang="en-US" sz="1700" b="0" dirty="0" err="1">
                <a:solidFill>
                  <a:schemeClr val="dk1"/>
                </a:solidFill>
              </a:rPr>
              <a:t>trích</a:t>
            </a:r>
            <a:r>
              <a:rPr lang="en-US" sz="1700" b="0" dirty="0">
                <a:solidFill>
                  <a:schemeClr val="dk1"/>
                </a:solidFill>
              </a:rPr>
              <a:t> </a:t>
            </a:r>
            <a:r>
              <a:rPr lang="en-US" sz="1700" b="0" dirty="0" err="1">
                <a:solidFill>
                  <a:schemeClr val="dk1"/>
                </a:solidFill>
              </a:rPr>
              <a:t>xuất</a:t>
            </a:r>
            <a:r>
              <a:rPr lang="en-US" sz="1700" b="0" dirty="0">
                <a:solidFill>
                  <a:schemeClr val="dk1"/>
                </a:solidFill>
              </a:rPr>
              <a:t> </a:t>
            </a:r>
            <a:r>
              <a:rPr lang="en-US" sz="1700" b="0" dirty="0" err="1">
                <a:solidFill>
                  <a:schemeClr val="dk1"/>
                </a:solidFill>
              </a:rPr>
              <a:t>thông</a:t>
            </a:r>
            <a:r>
              <a:rPr lang="en-US" sz="1700" b="0" dirty="0">
                <a:solidFill>
                  <a:schemeClr val="dk1"/>
                </a:solidFill>
              </a:rPr>
              <a:t> tin </a:t>
            </a:r>
            <a:r>
              <a:rPr lang="en-US" sz="1700" b="0" dirty="0" err="1">
                <a:solidFill>
                  <a:schemeClr val="dk1"/>
                </a:solidFill>
              </a:rPr>
              <a:t>quan</a:t>
            </a:r>
            <a:r>
              <a:rPr lang="en-US" sz="1700" b="0" dirty="0">
                <a:solidFill>
                  <a:schemeClr val="dk1"/>
                </a:solidFill>
              </a:rPr>
              <a:t> </a:t>
            </a:r>
            <a:r>
              <a:rPr lang="en-US" sz="1700" b="0" dirty="0" err="1">
                <a:solidFill>
                  <a:schemeClr val="dk1"/>
                </a:solidFill>
              </a:rPr>
              <a:t>trọng</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Chuyển</a:t>
            </a:r>
            <a:r>
              <a:rPr lang="en-US" sz="1700" b="0" dirty="0">
                <a:solidFill>
                  <a:schemeClr val="dk1"/>
                </a:solidFill>
              </a:rPr>
              <a:t> </a:t>
            </a:r>
            <a:r>
              <a:rPr lang="en-US" sz="1700" b="0" dirty="0" err="1">
                <a:solidFill>
                  <a:schemeClr val="dk1"/>
                </a:solidFill>
              </a:rPr>
              <a:t>giọng</a:t>
            </a:r>
            <a:r>
              <a:rPr lang="en-US" sz="1700" b="0" dirty="0">
                <a:solidFill>
                  <a:schemeClr val="dk1"/>
                </a:solidFill>
              </a:rPr>
              <a:t> </a:t>
            </a:r>
            <a:r>
              <a:rPr lang="en-US" sz="1700" b="0" dirty="0" err="1">
                <a:solidFill>
                  <a:schemeClr val="dk1"/>
                </a:solidFill>
              </a:rPr>
              <a:t>nói</a:t>
            </a:r>
            <a:r>
              <a:rPr lang="en-US" sz="1700" b="0" dirty="0">
                <a:solidFill>
                  <a:schemeClr val="dk1"/>
                </a:solidFill>
              </a:rPr>
              <a:t> </a:t>
            </a:r>
            <a:r>
              <a:rPr lang="en-US" sz="1700" b="0" dirty="0" err="1">
                <a:solidFill>
                  <a:schemeClr val="dk1"/>
                </a:solidFill>
              </a:rPr>
              <a:t>thành</a:t>
            </a:r>
            <a:r>
              <a:rPr lang="en-US" sz="1700" b="0" dirty="0">
                <a:solidFill>
                  <a:schemeClr val="dk1"/>
                </a:solidFill>
              </a:rPr>
              <a:t> </a:t>
            </a:r>
            <a:r>
              <a:rPr lang="en-US" sz="1700" b="0" dirty="0" err="1">
                <a:solidFill>
                  <a:schemeClr val="dk1"/>
                </a:solidFill>
              </a:rPr>
              <a:t>văn</a:t>
            </a:r>
            <a:r>
              <a:rPr lang="en-US" sz="1700" b="0" dirty="0">
                <a:solidFill>
                  <a:schemeClr val="dk1"/>
                </a:solidFill>
              </a:rPr>
              <a:t> </a:t>
            </a:r>
            <a:r>
              <a:rPr lang="en-US" sz="1700" b="0" dirty="0" err="1">
                <a:solidFill>
                  <a:schemeClr val="dk1"/>
                </a:solidFill>
              </a:rPr>
              <a:t>bản</a:t>
            </a:r>
            <a:r>
              <a:rPr lang="en-US" sz="1700" b="0" dirty="0">
                <a:solidFill>
                  <a:schemeClr val="dk1"/>
                </a:solidFill>
              </a:rPr>
              <a:t>, </a:t>
            </a:r>
            <a:r>
              <a:rPr lang="en-US" sz="1700" b="0" dirty="0" err="1">
                <a:solidFill>
                  <a:schemeClr val="dk1"/>
                </a:solidFill>
              </a:rPr>
              <a:t>văn</a:t>
            </a:r>
            <a:r>
              <a:rPr lang="en-US" sz="1700" b="0" dirty="0">
                <a:solidFill>
                  <a:schemeClr val="dk1"/>
                </a:solidFill>
              </a:rPr>
              <a:t> </a:t>
            </a:r>
            <a:r>
              <a:rPr lang="en-US" sz="1700" b="0" dirty="0" err="1">
                <a:solidFill>
                  <a:schemeClr val="dk1"/>
                </a:solidFill>
              </a:rPr>
              <a:t>bản</a:t>
            </a:r>
            <a:r>
              <a:rPr lang="en-US" sz="1700" b="0" dirty="0">
                <a:solidFill>
                  <a:schemeClr val="dk1"/>
                </a:solidFill>
              </a:rPr>
              <a:t> </a:t>
            </a:r>
            <a:r>
              <a:rPr lang="en-US" sz="1700" b="0" dirty="0" err="1">
                <a:solidFill>
                  <a:schemeClr val="dk1"/>
                </a:solidFill>
              </a:rPr>
              <a:t>thành</a:t>
            </a:r>
            <a:r>
              <a:rPr lang="en-US" sz="1700" b="0" dirty="0">
                <a:solidFill>
                  <a:schemeClr val="dk1"/>
                </a:solidFill>
              </a:rPr>
              <a:t> </a:t>
            </a:r>
            <a:r>
              <a:rPr lang="en-US" sz="1700" b="0" dirty="0" err="1">
                <a:solidFill>
                  <a:schemeClr val="dk1"/>
                </a:solidFill>
              </a:rPr>
              <a:t>giọng</a:t>
            </a:r>
            <a:r>
              <a:rPr lang="en-US" sz="1700" b="0" dirty="0">
                <a:solidFill>
                  <a:schemeClr val="dk1"/>
                </a:solidFill>
              </a:rPr>
              <a:t> </a:t>
            </a:r>
            <a:r>
              <a:rPr lang="en-US" sz="1700" b="0" dirty="0" err="1">
                <a:solidFill>
                  <a:schemeClr val="dk1"/>
                </a:solidFill>
              </a:rPr>
              <a:t>nói</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a:solidFill>
                  <a:schemeClr val="dk1"/>
                </a:solidFill>
              </a:rPr>
              <a:t>Video Translation: </a:t>
            </a:r>
            <a:r>
              <a:rPr lang="en-US" sz="1700" b="0" dirty="0" err="1">
                <a:solidFill>
                  <a:schemeClr val="dk1"/>
                </a:solidFill>
              </a:rPr>
              <a:t>dịch</a:t>
            </a:r>
            <a:r>
              <a:rPr lang="en-US" sz="1700" b="0" dirty="0">
                <a:solidFill>
                  <a:schemeClr val="dk1"/>
                </a:solidFill>
              </a:rPr>
              <a:t> </a:t>
            </a:r>
            <a:r>
              <a:rPr lang="en-US" sz="1700" b="0" dirty="0" err="1">
                <a:solidFill>
                  <a:schemeClr val="dk1"/>
                </a:solidFill>
              </a:rPr>
              <a:t>nội</a:t>
            </a:r>
            <a:r>
              <a:rPr lang="en-US" sz="1700" b="0" dirty="0">
                <a:solidFill>
                  <a:schemeClr val="dk1"/>
                </a:solidFill>
              </a:rPr>
              <a:t> dung, </a:t>
            </a:r>
            <a:r>
              <a:rPr lang="en-US" sz="1700" b="0" dirty="0" err="1">
                <a:solidFill>
                  <a:schemeClr val="dk1"/>
                </a:solidFill>
              </a:rPr>
              <a:t>chuyển</a:t>
            </a:r>
            <a:r>
              <a:rPr lang="en-US" sz="1700" b="0" dirty="0">
                <a:solidFill>
                  <a:schemeClr val="dk1"/>
                </a:solidFill>
              </a:rPr>
              <a:t> </a:t>
            </a:r>
            <a:r>
              <a:rPr lang="en-US" sz="1700" b="0" dirty="0" err="1">
                <a:solidFill>
                  <a:schemeClr val="dk1"/>
                </a:solidFill>
              </a:rPr>
              <a:t>đổi</a:t>
            </a:r>
            <a:r>
              <a:rPr lang="en-US" sz="1700" b="0" dirty="0">
                <a:solidFill>
                  <a:schemeClr val="dk1"/>
                </a:solidFill>
              </a:rPr>
              <a:t> </a:t>
            </a:r>
            <a:r>
              <a:rPr lang="en-US" sz="1700" b="0" dirty="0" err="1">
                <a:solidFill>
                  <a:schemeClr val="dk1"/>
                </a:solidFill>
              </a:rPr>
              <a:t>giọng</a:t>
            </a:r>
            <a:r>
              <a:rPr lang="en-US" sz="1700" b="0" dirty="0">
                <a:solidFill>
                  <a:schemeClr val="dk1"/>
                </a:solidFill>
              </a:rPr>
              <a:t> </a:t>
            </a:r>
            <a:r>
              <a:rPr lang="en-US" sz="1700" b="0" dirty="0" err="1">
                <a:solidFill>
                  <a:schemeClr val="dk1"/>
                </a:solidFill>
              </a:rPr>
              <a:t>nói</a:t>
            </a:r>
            <a:r>
              <a:rPr lang="en-US" sz="1700" b="0" dirty="0">
                <a:solidFill>
                  <a:schemeClr val="dk1"/>
                </a:solidFill>
              </a:rPr>
              <a:t> </a:t>
            </a:r>
            <a:r>
              <a:rPr lang="en-US" sz="1700" b="0" dirty="0" err="1">
                <a:solidFill>
                  <a:schemeClr val="dk1"/>
                </a:solidFill>
              </a:rPr>
              <a:t>kết</a:t>
            </a:r>
            <a:r>
              <a:rPr lang="en-US" sz="1700" b="0" dirty="0">
                <a:solidFill>
                  <a:schemeClr val="dk1"/>
                </a:solidFill>
              </a:rPr>
              <a:t> </a:t>
            </a:r>
            <a:r>
              <a:rPr lang="en-US" sz="1700" b="0" dirty="0" err="1">
                <a:solidFill>
                  <a:schemeClr val="dk1"/>
                </a:solidFill>
              </a:rPr>
              <a:t>hợp</a:t>
            </a:r>
            <a:r>
              <a:rPr lang="en-US" sz="1700" b="0" dirty="0">
                <a:solidFill>
                  <a:schemeClr val="dk1"/>
                </a:solidFill>
              </a:rPr>
              <a:t> </a:t>
            </a:r>
            <a:r>
              <a:rPr lang="en-US" sz="1700" b="0" dirty="0" err="1">
                <a:solidFill>
                  <a:schemeClr val="dk1"/>
                </a:solidFill>
              </a:rPr>
              <a:t>khẩu</a:t>
            </a:r>
            <a:r>
              <a:rPr lang="en-US" sz="1700" b="0" dirty="0">
                <a:solidFill>
                  <a:schemeClr val="dk1"/>
                </a:solidFill>
              </a:rPr>
              <a:t> </a:t>
            </a:r>
            <a:r>
              <a:rPr lang="en-US" sz="1700" b="0" dirty="0" err="1">
                <a:solidFill>
                  <a:schemeClr val="dk1"/>
                </a:solidFill>
              </a:rPr>
              <a:t>hình</a:t>
            </a:r>
            <a:r>
              <a:rPr lang="en-US" sz="1700" b="0" dirty="0">
                <a:solidFill>
                  <a:schemeClr val="dk1"/>
                </a:solidFill>
              </a:rPr>
              <a:t> </a:t>
            </a:r>
            <a:r>
              <a:rPr lang="en-US" sz="1700" b="0" dirty="0" err="1">
                <a:solidFill>
                  <a:schemeClr val="dk1"/>
                </a:solidFill>
              </a:rPr>
              <a:t>miệng</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Tóm</a:t>
            </a:r>
            <a:r>
              <a:rPr lang="en-US" sz="1700" b="0" dirty="0">
                <a:solidFill>
                  <a:schemeClr val="dk1"/>
                </a:solidFill>
              </a:rPr>
              <a:t> </a:t>
            </a:r>
            <a:r>
              <a:rPr lang="en-US" sz="1700" b="0" dirty="0" err="1">
                <a:solidFill>
                  <a:schemeClr val="dk1"/>
                </a:solidFill>
              </a:rPr>
              <a:t>tắt</a:t>
            </a:r>
            <a:r>
              <a:rPr lang="en-US" sz="1700" b="0" dirty="0">
                <a:solidFill>
                  <a:schemeClr val="dk1"/>
                </a:solidFill>
              </a:rPr>
              <a:t>, highlight video, </a:t>
            </a:r>
            <a:r>
              <a:rPr lang="en-US" sz="1700" b="0" dirty="0" err="1">
                <a:solidFill>
                  <a:schemeClr val="dk1"/>
                </a:solidFill>
              </a:rPr>
              <a:t>phim</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Trích</a:t>
            </a:r>
            <a:r>
              <a:rPr lang="en-US" sz="1700" b="0" dirty="0">
                <a:solidFill>
                  <a:schemeClr val="dk1"/>
                </a:solidFill>
              </a:rPr>
              <a:t> </a:t>
            </a:r>
            <a:r>
              <a:rPr lang="en-US" sz="1700" b="0" dirty="0" err="1">
                <a:solidFill>
                  <a:schemeClr val="dk1"/>
                </a:solidFill>
              </a:rPr>
              <a:t>xuất</a:t>
            </a:r>
            <a:r>
              <a:rPr lang="en-US" sz="1700" b="0" dirty="0">
                <a:solidFill>
                  <a:schemeClr val="dk1"/>
                </a:solidFill>
              </a:rPr>
              <a:t>, </a:t>
            </a:r>
            <a:r>
              <a:rPr lang="en-US" sz="1700" b="0" dirty="0" err="1">
                <a:solidFill>
                  <a:schemeClr val="dk1"/>
                </a:solidFill>
              </a:rPr>
              <a:t>phân</a:t>
            </a:r>
            <a:r>
              <a:rPr lang="en-US" sz="1700" b="0" dirty="0">
                <a:solidFill>
                  <a:schemeClr val="dk1"/>
                </a:solidFill>
              </a:rPr>
              <a:t> </a:t>
            </a:r>
            <a:r>
              <a:rPr lang="en-US" sz="1700" b="0" dirty="0" err="1">
                <a:solidFill>
                  <a:schemeClr val="dk1"/>
                </a:solidFill>
              </a:rPr>
              <a:t>tích</a:t>
            </a:r>
            <a:r>
              <a:rPr lang="en-US" sz="1700" b="0" dirty="0">
                <a:solidFill>
                  <a:schemeClr val="dk1"/>
                </a:solidFill>
              </a:rPr>
              <a:t> </a:t>
            </a:r>
            <a:r>
              <a:rPr lang="en-US" sz="1700" b="0" dirty="0" err="1">
                <a:solidFill>
                  <a:schemeClr val="dk1"/>
                </a:solidFill>
              </a:rPr>
              <a:t>văn</a:t>
            </a:r>
            <a:r>
              <a:rPr lang="en-US" sz="1700" b="0" dirty="0">
                <a:solidFill>
                  <a:schemeClr val="dk1"/>
                </a:solidFill>
              </a:rPr>
              <a:t> </a:t>
            </a:r>
            <a:r>
              <a:rPr lang="en-US" sz="1700" b="0" dirty="0" err="1">
                <a:solidFill>
                  <a:schemeClr val="dk1"/>
                </a:solidFill>
              </a:rPr>
              <a:t>bản</a:t>
            </a:r>
            <a:r>
              <a:rPr lang="en-US" sz="1700" b="0" dirty="0">
                <a:solidFill>
                  <a:schemeClr val="dk1"/>
                </a:solidFill>
              </a:rPr>
              <a:t>: OCR, </a:t>
            </a:r>
            <a:r>
              <a:rPr lang="en-US" sz="1700" b="0" dirty="0" err="1">
                <a:solidFill>
                  <a:schemeClr val="dk1"/>
                </a:solidFill>
              </a:rPr>
              <a:t>tóm</a:t>
            </a:r>
            <a:r>
              <a:rPr lang="en-US" sz="1700" b="0" dirty="0">
                <a:solidFill>
                  <a:schemeClr val="dk1"/>
                </a:solidFill>
              </a:rPr>
              <a:t> </a:t>
            </a:r>
            <a:r>
              <a:rPr lang="en-US" sz="1700" b="0" dirty="0" err="1">
                <a:solidFill>
                  <a:schemeClr val="dk1"/>
                </a:solidFill>
              </a:rPr>
              <a:t>tắt</a:t>
            </a:r>
            <a:r>
              <a:rPr lang="en-US" sz="1700" b="0" dirty="0">
                <a:solidFill>
                  <a:schemeClr val="dk1"/>
                </a:solidFill>
              </a:rPr>
              <a:t>, </a:t>
            </a:r>
            <a:r>
              <a:rPr lang="en-US" sz="1700" b="0" dirty="0" err="1">
                <a:solidFill>
                  <a:schemeClr val="dk1"/>
                </a:solidFill>
              </a:rPr>
              <a:t>hỏi</a:t>
            </a:r>
            <a:r>
              <a:rPr lang="en-US" sz="1700" b="0" dirty="0">
                <a:solidFill>
                  <a:schemeClr val="dk1"/>
                </a:solidFill>
              </a:rPr>
              <a:t> </a:t>
            </a:r>
            <a:r>
              <a:rPr lang="en-US" sz="1700" b="0" dirty="0" err="1">
                <a:solidFill>
                  <a:schemeClr val="dk1"/>
                </a:solidFill>
              </a:rPr>
              <a:t>đáp</a:t>
            </a:r>
            <a:r>
              <a:rPr lang="en-US" sz="1700" b="0" dirty="0">
                <a:solidFill>
                  <a:schemeClr val="dk1"/>
                </a:solidFill>
              </a:rPr>
              <a:t>, </a:t>
            </a:r>
            <a:r>
              <a:rPr lang="en-US" sz="1700" b="0" dirty="0" err="1">
                <a:solidFill>
                  <a:schemeClr val="dk1"/>
                </a:solidFill>
              </a:rPr>
              <a:t>phân</a:t>
            </a:r>
            <a:r>
              <a:rPr lang="en-US" sz="1700" b="0" dirty="0">
                <a:solidFill>
                  <a:schemeClr val="dk1"/>
                </a:solidFill>
              </a:rPr>
              <a:t> </a:t>
            </a:r>
            <a:r>
              <a:rPr lang="en-US" sz="1700" b="0" dirty="0" err="1">
                <a:solidFill>
                  <a:schemeClr val="dk1"/>
                </a:solidFill>
              </a:rPr>
              <a:t>tích</a:t>
            </a:r>
            <a:r>
              <a:rPr lang="en-US" sz="1700" b="0" dirty="0">
                <a:solidFill>
                  <a:schemeClr val="dk1"/>
                </a:solidFill>
              </a:rPr>
              <a:t> </a:t>
            </a:r>
            <a:r>
              <a:rPr lang="en-US" sz="1700" b="0" dirty="0" err="1">
                <a:solidFill>
                  <a:schemeClr val="dk1"/>
                </a:solidFill>
              </a:rPr>
              <a:t>báo</a:t>
            </a:r>
            <a:r>
              <a:rPr lang="en-US" sz="1700" b="0" dirty="0">
                <a:solidFill>
                  <a:schemeClr val="dk1"/>
                </a:solidFill>
              </a:rPr>
              <a:t> </a:t>
            </a:r>
            <a:r>
              <a:rPr lang="en-US" sz="1700" b="0" dirty="0" err="1">
                <a:solidFill>
                  <a:schemeClr val="dk1"/>
                </a:solidFill>
              </a:rPr>
              <a:t>cáo</a:t>
            </a:r>
            <a:r>
              <a:rPr lang="en-US" sz="1700" b="0" dirty="0">
                <a:solidFill>
                  <a:schemeClr val="dk1"/>
                </a:solidFill>
              </a:rPr>
              <a:t> </a:t>
            </a:r>
            <a:r>
              <a:rPr lang="en-US" sz="1700" b="0" dirty="0" err="1">
                <a:solidFill>
                  <a:schemeClr val="dk1"/>
                </a:solidFill>
              </a:rPr>
              <a:t>tài</a:t>
            </a:r>
            <a:r>
              <a:rPr lang="en-US" sz="1700" b="0" dirty="0">
                <a:solidFill>
                  <a:schemeClr val="dk1"/>
                </a:solidFill>
              </a:rPr>
              <a:t> </a:t>
            </a:r>
            <a:r>
              <a:rPr lang="en-US" sz="1700" b="0" dirty="0" err="1">
                <a:solidFill>
                  <a:schemeClr val="dk1"/>
                </a:solidFill>
              </a:rPr>
              <a:t>chính</a:t>
            </a:r>
            <a:endParaRPr sz="1700" b="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700" dirty="0" err="1">
                <a:solidFill>
                  <a:schemeClr val="dk1"/>
                </a:solidFill>
              </a:rPr>
              <a:t>Tùy</a:t>
            </a:r>
            <a:r>
              <a:rPr lang="en-US" sz="1700" dirty="0">
                <a:solidFill>
                  <a:schemeClr val="dk1"/>
                </a:solidFill>
              </a:rPr>
              <a:t> </a:t>
            </a:r>
            <a:r>
              <a:rPr lang="en-US" sz="1700" dirty="0" err="1">
                <a:solidFill>
                  <a:schemeClr val="dk1"/>
                </a:solidFill>
              </a:rPr>
              <a:t>chỉnh</a:t>
            </a:r>
            <a:endParaRPr sz="170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Tạo</a:t>
            </a:r>
            <a:r>
              <a:rPr lang="en-US" sz="1700" b="0" dirty="0">
                <a:solidFill>
                  <a:schemeClr val="dk1"/>
                </a:solidFill>
              </a:rPr>
              <a:t> video custom: </a:t>
            </a:r>
            <a:r>
              <a:rPr lang="en-US" sz="1700" b="0" dirty="0" err="1">
                <a:solidFill>
                  <a:schemeClr val="dk1"/>
                </a:solidFill>
              </a:rPr>
              <a:t>hình</a:t>
            </a:r>
            <a:r>
              <a:rPr lang="en-US" sz="1700" b="0" dirty="0">
                <a:solidFill>
                  <a:schemeClr val="dk1"/>
                </a:solidFill>
              </a:rPr>
              <a:t> </a:t>
            </a:r>
            <a:r>
              <a:rPr lang="en-US" sz="1700" b="0" dirty="0" err="1">
                <a:solidFill>
                  <a:schemeClr val="dk1"/>
                </a:solidFill>
              </a:rPr>
              <a:t>ảnh</a:t>
            </a:r>
            <a:r>
              <a:rPr lang="en-US" sz="1700" b="0" dirty="0">
                <a:solidFill>
                  <a:schemeClr val="dk1"/>
                </a:solidFill>
              </a:rPr>
              <a:t>, </a:t>
            </a:r>
            <a:r>
              <a:rPr lang="en-US" sz="1700" b="0" dirty="0" err="1">
                <a:solidFill>
                  <a:schemeClr val="dk1"/>
                </a:solidFill>
              </a:rPr>
              <a:t>giọng</a:t>
            </a:r>
            <a:r>
              <a:rPr lang="en-US" sz="1700" b="0" dirty="0">
                <a:solidFill>
                  <a:schemeClr val="dk1"/>
                </a:solidFill>
              </a:rPr>
              <a:t> </a:t>
            </a:r>
            <a:r>
              <a:rPr lang="en-US" sz="1700" b="0" dirty="0" err="1">
                <a:solidFill>
                  <a:schemeClr val="dk1"/>
                </a:solidFill>
              </a:rPr>
              <a:t>nói</a:t>
            </a:r>
            <a:r>
              <a:rPr lang="en-US" sz="1700" b="0" dirty="0">
                <a:solidFill>
                  <a:schemeClr val="dk1"/>
                </a:solidFill>
              </a:rPr>
              <a:t>, </a:t>
            </a:r>
            <a:r>
              <a:rPr lang="en-US" sz="1700" b="0" dirty="0" err="1">
                <a:solidFill>
                  <a:schemeClr val="dk1"/>
                </a:solidFill>
              </a:rPr>
              <a:t>nội</a:t>
            </a:r>
            <a:r>
              <a:rPr lang="en-US" sz="1700" b="0" dirty="0">
                <a:solidFill>
                  <a:schemeClr val="dk1"/>
                </a:solidFill>
              </a:rPr>
              <a:t> dung </a:t>
            </a:r>
            <a:r>
              <a:rPr lang="en-US" sz="1700" b="0" dirty="0" err="1">
                <a:solidFill>
                  <a:schemeClr val="dk1"/>
                </a:solidFill>
              </a:rPr>
              <a:t>cá</a:t>
            </a:r>
            <a:r>
              <a:rPr lang="en-US" sz="1700" b="0" dirty="0">
                <a:solidFill>
                  <a:schemeClr val="dk1"/>
                </a:solidFill>
              </a:rPr>
              <a:t> </a:t>
            </a:r>
            <a:r>
              <a:rPr lang="en-US" sz="1700" b="0" dirty="0" err="1">
                <a:solidFill>
                  <a:schemeClr val="dk1"/>
                </a:solidFill>
              </a:rPr>
              <a:t>nhân</a:t>
            </a:r>
            <a:r>
              <a:rPr lang="en-US" sz="1700" b="0" dirty="0">
                <a:solidFill>
                  <a:schemeClr val="dk1"/>
                </a:solidFill>
              </a:rPr>
              <a:t> </a:t>
            </a:r>
            <a:r>
              <a:rPr lang="en-US" sz="1700" b="0" dirty="0" err="1">
                <a:solidFill>
                  <a:schemeClr val="dk1"/>
                </a:solidFill>
              </a:rPr>
              <a:t>hóa</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Hỗ</a:t>
            </a:r>
            <a:r>
              <a:rPr lang="en-US" sz="1700" b="0" dirty="0">
                <a:solidFill>
                  <a:schemeClr val="dk1"/>
                </a:solidFill>
              </a:rPr>
              <a:t> </a:t>
            </a:r>
            <a:r>
              <a:rPr lang="en-US" sz="1700" b="0" dirty="0" err="1">
                <a:solidFill>
                  <a:schemeClr val="dk1"/>
                </a:solidFill>
              </a:rPr>
              <a:t>trợ</a:t>
            </a:r>
            <a:r>
              <a:rPr lang="en-US" sz="1700" b="0" dirty="0">
                <a:solidFill>
                  <a:schemeClr val="dk1"/>
                </a:solidFill>
              </a:rPr>
              <a:t> </a:t>
            </a:r>
            <a:r>
              <a:rPr lang="en-US" sz="1700" b="0" dirty="0" err="1">
                <a:solidFill>
                  <a:schemeClr val="dk1"/>
                </a:solidFill>
              </a:rPr>
              <a:t>tạo</a:t>
            </a:r>
            <a:r>
              <a:rPr lang="en-US" sz="1700" b="0" dirty="0">
                <a:solidFill>
                  <a:schemeClr val="dk1"/>
                </a:solidFill>
              </a:rPr>
              <a:t> </a:t>
            </a:r>
            <a:r>
              <a:rPr lang="en-US" sz="1700" b="0" dirty="0" err="1">
                <a:solidFill>
                  <a:schemeClr val="dk1"/>
                </a:solidFill>
              </a:rPr>
              <a:t>và</a:t>
            </a:r>
            <a:r>
              <a:rPr lang="en-US" sz="1700" b="0" dirty="0">
                <a:solidFill>
                  <a:schemeClr val="dk1"/>
                </a:solidFill>
              </a:rPr>
              <a:t> </a:t>
            </a:r>
            <a:r>
              <a:rPr lang="en-US" sz="1700" b="0" dirty="0" err="1">
                <a:solidFill>
                  <a:schemeClr val="dk1"/>
                </a:solidFill>
              </a:rPr>
              <a:t>chỉnh</a:t>
            </a:r>
            <a:r>
              <a:rPr lang="en-US" sz="1700" b="0" dirty="0">
                <a:solidFill>
                  <a:schemeClr val="dk1"/>
                </a:solidFill>
              </a:rPr>
              <a:t> </a:t>
            </a:r>
            <a:r>
              <a:rPr lang="en-US" sz="1700" b="0" dirty="0" err="1">
                <a:solidFill>
                  <a:schemeClr val="dk1"/>
                </a:solidFill>
              </a:rPr>
              <a:t>sửa</a:t>
            </a:r>
            <a:r>
              <a:rPr lang="en-US" sz="1700" b="0" dirty="0">
                <a:solidFill>
                  <a:schemeClr val="dk1"/>
                </a:solidFill>
              </a:rPr>
              <a:t> </a:t>
            </a:r>
            <a:r>
              <a:rPr lang="en-US" sz="1700" b="0" dirty="0" err="1">
                <a:solidFill>
                  <a:schemeClr val="dk1"/>
                </a:solidFill>
              </a:rPr>
              <a:t>nội</a:t>
            </a:r>
            <a:r>
              <a:rPr lang="en-US" sz="1700" b="0" dirty="0">
                <a:solidFill>
                  <a:schemeClr val="dk1"/>
                </a:solidFill>
              </a:rPr>
              <a:t> dung, </a:t>
            </a:r>
            <a:r>
              <a:rPr lang="en-US" sz="1700" b="0" dirty="0" err="1">
                <a:solidFill>
                  <a:schemeClr val="dk1"/>
                </a:solidFill>
              </a:rPr>
              <a:t>tăng</a:t>
            </a:r>
            <a:r>
              <a:rPr lang="en-US" sz="1700" b="0" dirty="0">
                <a:solidFill>
                  <a:schemeClr val="dk1"/>
                </a:solidFill>
              </a:rPr>
              <a:t> </a:t>
            </a:r>
            <a:r>
              <a:rPr lang="en-US" sz="1700" b="0" dirty="0" err="1">
                <a:solidFill>
                  <a:schemeClr val="dk1"/>
                </a:solidFill>
              </a:rPr>
              <a:t>chất</a:t>
            </a:r>
            <a:r>
              <a:rPr lang="en-US" sz="1700" b="0" dirty="0">
                <a:solidFill>
                  <a:schemeClr val="dk1"/>
                </a:solidFill>
              </a:rPr>
              <a:t> </a:t>
            </a:r>
            <a:r>
              <a:rPr lang="en-US" sz="1700" b="0" dirty="0" err="1">
                <a:solidFill>
                  <a:schemeClr val="dk1"/>
                </a:solidFill>
              </a:rPr>
              <a:t>lượng</a:t>
            </a:r>
            <a:r>
              <a:rPr lang="en-US" sz="1700" b="0" dirty="0">
                <a:solidFill>
                  <a:schemeClr val="dk1"/>
                </a:solidFill>
              </a:rPr>
              <a:t> podcast</a:t>
            </a:r>
            <a:endParaRPr sz="1700" b="0" dirty="0">
              <a:solidFill>
                <a:schemeClr val="dk1"/>
              </a:solidFill>
            </a:endParaRPr>
          </a:p>
          <a:p>
            <a:pPr marL="12700" lvl="0" indent="444500" algn="l" rtl="0">
              <a:lnSpc>
                <a:spcPct val="115000"/>
              </a:lnSpc>
              <a:spcBef>
                <a:spcPts val="0"/>
              </a:spcBef>
              <a:spcAft>
                <a:spcPts val="0"/>
              </a:spcAft>
              <a:buClr>
                <a:schemeClr val="dk1"/>
              </a:buClr>
              <a:buSzPts val="1100"/>
              <a:buFont typeface="Arial"/>
              <a:buNone/>
            </a:pPr>
            <a:r>
              <a:rPr lang="en-US" sz="1700" dirty="0">
                <a:solidFill>
                  <a:schemeClr val="dk1"/>
                </a:solidFill>
              </a:rPr>
              <a:t>•</a:t>
            </a:r>
            <a:r>
              <a:rPr lang="en-US" sz="1700" b="0" dirty="0" err="1">
                <a:solidFill>
                  <a:schemeClr val="dk1"/>
                </a:solidFill>
              </a:rPr>
              <a:t>Thêm</a:t>
            </a:r>
            <a:r>
              <a:rPr lang="en-US" sz="1700" b="0" dirty="0">
                <a:solidFill>
                  <a:schemeClr val="dk1"/>
                </a:solidFill>
              </a:rPr>
              <a:t>, </a:t>
            </a:r>
            <a:r>
              <a:rPr lang="en-US" sz="1700" b="0" dirty="0" err="1">
                <a:solidFill>
                  <a:schemeClr val="dk1"/>
                </a:solidFill>
              </a:rPr>
              <a:t>sửa</a:t>
            </a:r>
            <a:r>
              <a:rPr lang="en-US" sz="1700" b="0" dirty="0">
                <a:solidFill>
                  <a:schemeClr val="dk1"/>
                </a:solidFill>
              </a:rPr>
              <a:t>, </a:t>
            </a:r>
            <a:r>
              <a:rPr lang="en-US" sz="1700" b="0" dirty="0" err="1">
                <a:solidFill>
                  <a:schemeClr val="dk1"/>
                </a:solidFill>
              </a:rPr>
              <a:t>xóa</a:t>
            </a:r>
            <a:r>
              <a:rPr lang="en-US" sz="1700" b="0" dirty="0">
                <a:solidFill>
                  <a:schemeClr val="dk1"/>
                </a:solidFill>
              </a:rPr>
              <a:t> </a:t>
            </a:r>
            <a:r>
              <a:rPr lang="en-US" sz="1700" b="0" dirty="0" err="1">
                <a:solidFill>
                  <a:schemeClr val="dk1"/>
                </a:solidFill>
              </a:rPr>
              <a:t>đối</a:t>
            </a:r>
            <a:r>
              <a:rPr lang="en-US" sz="1700" b="0" dirty="0">
                <a:solidFill>
                  <a:schemeClr val="dk1"/>
                </a:solidFill>
              </a:rPr>
              <a:t> </a:t>
            </a:r>
            <a:r>
              <a:rPr lang="en-US" sz="1700" b="0" dirty="0" err="1">
                <a:solidFill>
                  <a:schemeClr val="dk1"/>
                </a:solidFill>
              </a:rPr>
              <a:t>tượng</a:t>
            </a:r>
            <a:r>
              <a:rPr lang="en-US" sz="1700" b="0" dirty="0">
                <a:solidFill>
                  <a:schemeClr val="dk1"/>
                </a:solidFill>
              </a:rPr>
              <a:t> </a:t>
            </a:r>
            <a:r>
              <a:rPr lang="en-US" sz="1700" b="0" dirty="0" err="1">
                <a:solidFill>
                  <a:schemeClr val="dk1"/>
                </a:solidFill>
              </a:rPr>
              <a:t>trong</a:t>
            </a:r>
            <a:r>
              <a:rPr lang="en-US" sz="1700" b="0" dirty="0">
                <a:solidFill>
                  <a:schemeClr val="dk1"/>
                </a:solidFill>
              </a:rPr>
              <a:t> </a:t>
            </a:r>
            <a:r>
              <a:rPr lang="en-US" sz="1700" b="0" dirty="0" err="1">
                <a:solidFill>
                  <a:schemeClr val="dk1"/>
                </a:solidFill>
              </a:rPr>
              <a:t>hình</a:t>
            </a:r>
            <a:r>
              <a:rPr lang="en-US" sz="1700" b="0" dirty="0">
                <a:solidFill>
                  <a:schemeClr val="dk1"/>
                </a:solidFill>
              </a:rPr>
              <a:t> </a:t>
            </a:r>
            <a:r>
              <a:rPr lang="en-US" sz="1700" b="0" dirty="0" err="1">
                <a:solidFill>
                  <a:schemeClr val="dk1"/>
                </a:solidFill>
              </a:rPr>
              <a:t>ảnh</a:t>
            </a:r>
            <a:r>
              <a:rPr lang="en-US" sz="1700" b="0" dirty="0">
                <a:solidFill>
                  <a:schemeClr val="dk1"/>
                </a:solidFill>
              </a:rPr>
              <a:t>/video, </a:t>
            </a:r>
            <a:r>
              <a:rPr lang="en-US" sz="1700" b="0" dirty="0" err="1">
                <a:solidFill>
                  <a:schemeClr val="dk1"/>
                </a:solidFill>
              </a:rPr>
              <a:t>tăng</a:t>
            </a:r>
            <a:r>
              <a:rPr lang="en-US" sz="1700" b="0" dirty="0">
                <a:solidFill>
                  <a:schemeClr val="dk1"/>
                </a:solidFill>
              </a:rPr>
              <a:t> </a:t>
            </a:r>
            <a:r>
              <a:rPr lang="en-US" sz="1700" b="0" dirty="0" err="1">
                <a:solidFill>
                  <a:schemeClr val="dk1"/>
                </a:solidFill>
              </a:rPr>
              <a:t>cường</a:t>
            </a:r>
            <a:r>
              <a:rPr lang="en-US" sz="1700" b="0" dirty="0">
                <a:solidFill>
                  <a:schemeClr val="dk1"/>
                </a:solidFill>
              </a:rPr>
              <a:t> </a:t>
            </a:r>
            <a:r>
              <a:rPr lang="en-US" sz="1700" b="0" dirty="0" err="1">
                <a:solidFill>
                  <a:schemeClr val="dk1"/>
                </a:solidFill>
              </a:rPr>
              <a:t>chất</a:t>
            </a:r>
            <a:r>
              <a:rPr lang="en-US" sz="1700" b="0" dirty="0">
                <a:solidFill>
                  <a:schemeClr val="dk1"/>
                </a:solidFill>
              </a:rPr>
              <a:t> </a:t>
            </a:r>
            <a:r>
              <a:rPr lang="en-US" sz="1700" b="0" dirty="0" err="1">
                <a:solidFill>
                  <a:schemeClr val="dk1"/>
                </a:solidFill>
              </a:rPr>
              <a:t>lượng</a:t>
            </a:r>
            <a:endParaRPr sz="1700" b="0" dirty="0">
              <a:solidFill>
                <a:schemeClr val="dk1"/>
              </a:solidFill>
            </a:endParaRPr>
          </a:p>
          <a:p>
            <a:pPr marL="223837" lvl="2" indent="0" algn="l" rtl="0">
              <a:spcBef>
                <a:spcPts val="901"/>
              </a:spcBef>
              <a:spcAft>
                <a:spcPts val="0"/>
              </a:spcAft>
              <a:buSzPts val="1600"/>
              <a:buNone/>
            </a:pPr>
            <a:r>
              <a:rPr lang="en-US" sz="1800" b="1" dirty="0">
                <a:solidFill>
                  <a:schemeClr val="dk1"/>
                </a:solidFill>
              </a:rPr>
              <a:t>  </a:t>
            </a:r>
            <a:endParaRPr sz="1800" dirty="0"/>
          </a:p>
          <a:p>
            <a:pPr marL="0" lvl="1" indent="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a:p>
            <a:pPr marL="228600" lvl="1" indent="-114300" algn="l" rtl="0">
              <a:spcBef>
                <a:spcPts val="901"/>
              </a:spcBef>
              <a:spcAft>
                <a:spcPts val="0"/>
              </a:spcAft>
              <a:buSzPts val="1800"/>
              <a:buNone/>
            </a:pPr>
            <a:endParaRPr sz="1800" dirty="0">
              <a:solidFill>
                <a:schemeClr val="dk1"/>
              </a:solidFill>
            </a:endParaRPr>
          </a:p>
        </p:txBody>
      </p:sp>
      <p:pic>
        <p:nvPicPr>
          <p:cNvPr id="225" name="Google Shape;225;g2e233162c1b_9_1"/>
          <p:cNvPicPr preferRelativeResize="0"/>
          <p:nvPr/>
        </p:nvPicPr>
        <p:blipFill>
          <a:blip r:embed="rId3">
            <a:alphaModFix/>
          </a:blip>
          <a:stretch>
            <a:fillRect/>
          </a:stretch>
        </p:blipFill>
        <p:spPr>
          <a:xfrm>
            <a:off x="8259700" y="749550"/>
            <a:ext cx="3888700" cy="2596948"/>
          </a:xfrm>
          <a:prstGeom prst="rect">
            <a:avLst/>
          </a:prstGeom>
          <a:noFill/>
          <a:ln>
            <a:noFill/>
          </a:ln>
        </p:spPr>
      </p:pic>
      <p:pic>
        <p:nvPicPr>
          <p:cNvPr id="226" name="Google Shape;226;g2e233162c1b_9_1"/>
          <p:cNvPicPr preferRelativeResize="0"/>
          <p:nvPr/>
        </p:nvPicPr>
        <p:blipFill>
          <a:blip r:embed="rId4">
            <a:alphaModFix/>
          </a:blip>
          <a:stretch>
            <a:fillRect/>
          </a:stretch>
        </p:blipFill>
        <p:spPr>
          <a:xfrm>
            <a:off x="8259700" y="3280633"/>
            <a:ext cx="3888699" cy="27624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e233162c1b_3_119"/>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2" name="Google Shape;232;g2e233162c1b_3_119"/>
          <p:cNvSpPr/>
          <p:nvPr/>
        </p:nvSpPr>
        <p:spPr>
          <a:xfrm>
            <a:off x="1219200" y="2438400"/>
            <a:ext cx="1713249" cy="1066252"/>
          </a:xfrm>
          <a:prstGeom prst="homePlate">
            <a:avLst>
              <a:gd name="adj" fmla="val 54918"/>
            </a:avLst>
          </a:prstGeom>
          <a:solidFill>
            <a:srgbClr val="EE003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233" name="Google Shape;233;g2e233162c1b_3_119"/>
          <p:cNvSpPr/>
          <p:nvPr/>
        </p:nvSpPr>
        <p:spPr>
          <a:xfrm>
            <a:off x="2368506" y="2438400"/>
            <a:ext cx="8909093" cy="1066252"/>
          </a:xfrm>
          <a:custGeom>
            <a:avLst/>
            <a:gdLst/>
            <a:ahLst/>
            <a:cxnLst/>
            <a:rect l="l" t="t" r="r" b="b"/>
            <a:pathLst>
              <a:path w="6460280" h="792000" extrusionOk="0">
                <a:moveTo>
                  <a:pt x="0" y="0"/>
                </a:moveTo>
                <a:lnTo>
                  <a:pt x="6460280" y="0"/>
                </a:lnTo>
                <a:lnTo>
                  <a:pt x="6460280" y="792000"/>
                </a:lnTo>
                <a:lnTo>
                  <a:pt x="0" y="792000"/>
                </a:lnTo>
                <a:lnTo>
                  <a:pt x="396000" y="396000"/>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a:solidFill>
                <a:srgbClr val="FFFFFF"/>
              </a:solidFill>
              <a:latin typeface="Calibri"/>
              <a:ea typeface="Calibri"/>
              <a:cs typeface="Calibri"/>
              <a:sym typeface="Calibri"/>
            </a:endParaRPr>
          </a:p>
        </p:txBody>
      </p:sp>
      <p:sp>
        <p:nvSpPr>
          <p:cNvPr id="234" name="Google Shape;234;g2e233162c1b_3_119"/>
          <p:cNvSpPr txBox="1"/>
          <p:nvPr/>
        </p:nvSpPr>
        <p:spPr>
          <a:xfrm>
            <a:off x="1353653" y="2719086"/>
            <a:ext cx="980700" cy="461700"/>
          </a:xfrm>
          <a:prstGeom prst="rect">
            <a:avLst/>
          </a:prstGeom>
          <a:noFill/>
          <a:ln>
            <a:noFill/>
          </a:ln>
        </p:spPr>
        <p:txBody>
          <a:bodyPr spcFirstLastPara="1" wrap="square" lIns="91425" tIns="0" rIns="91425" bIns="0" anchor="ctr" anchorCtr="0">
            <a:spAutoFit/>
          </a:bodyPr>
          <a:lstStyle/>
          <a:p>
            <a:pPr marL="0" marR="0" lvl="0" indent="0" algn="l" rtl="0">
              <a:spcBef>
                <a:spcPts val="0"/>
              </a:spcBef>
              <a:spcAft>
                <a:spcPts val="0"/>
              </a:spcAft>
              <a:buNone/>
            </a:pPr>
            <a:r>
              <a:rPr lang="en-US" sz="3000" b="1">
                <a:solidFill>
                  <a:srgbClr val="FFFFFF"/>
                </a:solidFill>
                <a:latin typeface="Arial"/>
                <a:ea typeface="Arial"/>
                <a:cs typeface="Arial"/>
                <a:sym typeface="Arial"/>
              </a:rPr>
              <a:t>I</a:t>
            </a:r>
            <a:r>
              <a:rPr lang="en-US" sz="3000" b="1">
                <a:solidFill>
                  <a:srgbClr val="FFFFFF"/>
                </a:solidFill>
              </a:rPr>
              <a:t>I</a:t>
            </a:r>
            <a:endParaRPr/>
          </a:p>
        </p:txBody>
      </p:sp>
      <p:sp>
        <p:nvSpPr>
          <p:cNvPr id="235" name="Google Shape;235;g2e233162c1b_3_119"/>
          <p:cNvSpPr txBox="1"/>
          <p:nvPr/>
        </p:nvSpPr>
        <p:spPr>
          <a:xfrm>
            <a:off x="2955108" y="2830173"/>
            <a:ext cx="7891484" cy="430887"/>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200" b="1"/>
              <a:t>Cơ hội thị trường</a:t>
            </a:r>
            <a:endParaRPr sz="2200" b="1">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1"/>
          <p:cNvSpPr txBox="1">
            <a:spLocks noGrp="1"/>
          </p:cNvSpPr>
          <p:nvPr>
            <p:ph type="title"/>
          </p:nvPr>
        </p:nvSpPr>
        <p:spPr>
          <a:xfrm>
            <a:off x="381000" y="76200"/>
            <a:ext cx="11353800"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None/>
            </a:pPr>
            <a:br>
              <a:rPr lang="en-US"/>
            </a:br>
            <a:r>
              <a:rPr lang="en-US">
                <a:solidFill>
                  <a:srgbClr val="FF0000"/>
                </a:solidFill>
              </a:rPr>
              <a:t>Quy mô thị trường</a:t>
            </a:r>
            <a:endParaRPr/>
          </a:p>
        </p:txBody>
      </p:sp>
      <p:sp>
        <p:nvSpPr>
          <p:cNvPr id="242" name="Google Shape;242;p11"/>
          <p:cNvSpPr txBox="1">
            <a:spLocks noGrp="1"/>
          </p:cNvSpPr>
          <p:nvPr>
            <p:ph type="body" idx="1"/>
          </p:nvPr>
        </p:nvSpPr>
        <p:spPr>
          <a:xfrm>
            <a:off x="557212" y="2233613"/>
            <a:ext cx="9982200" cy="5638799"/>
          </a:xfrm>
          <a:prstGeom prst="rect">
            <a:avLst/>
          </a:prstGeom>
          <a:noFill/>
          <a:ln>
            <a:noFill/>
          </a:ln>
        </p:spPr>
        <p:txBody>
          <a:bodyPr spcFirstLastPara="1" wrap="square" lIns="90000" tIns="46800" rIns="90000" bIns="46800" anchor="t" anchorCtr="0">
            <a:noAutofit/>
          </a:bodyPr>
          <a:lstStyle/>
          <a:p>
            <a:pPr marL="223838" lvl="2" indent="0" algn="l" rtl="0">
              <a:spcBef>
                <a:spcPts val="0"/>
              </a:spcBef>
              <a:spcAft>
                <a:spcPts val="0"/>
              </a:spcAft>
              <a:buSzPts val="1600"/>
              <a:buNone/>
            </a:pPr>
            <a:endParaRPr/>
          </a:p>
          <a:p>
            <a:pPr marL="452438" lvl="2" indent="-126999" algn="l" rtl="0">
              <a:spcBef>
                <a:spcPts val="901"/>
              </a:spcBef>
              <a:spcAft>
                <a:spcPts val="0"/>
              </a:spcAft>
              <a:buSzPts val="1600"/>
              <a:buNone/>
            </a:pPr>
            <a:endParaRPr/>
          </a:p>
          <a:p>
            <a:pPr marL="452438" lvl="2" indent="-114299" algn="l" rtl="0">
              <a:spcBef>
                <a:spcPts val="901"/>
              </a:spcBef>
              <a:spcAft>
                <a:spcPts val="0"/>
              </a:spcAft>
              <a:buSzPts val="1800"/>
              <a:buNone/>
            </a:pPr>
            <a:endParaRPr sz="1800">
              <a:solidFill>
                <a:schemeClr val="dk1"/>
              </a:solidFill>
            </a:endParaRPr>
          </a:p>
          <a:p>
            <a:pPr marL="452438" lvl="2" indent="-114299" algn="l" rtl="0">
              <a:spcBef>
                <a:spcPts val="901"/>
              </a:spcBef>
              <a:spcAft>
                <a:spcPts val="0"/>
              </a:spcAft>
              <a:buSzPts val="1800"/>
              <a:buNone/>
            </a:pPr>
            <a:endParaRPr sz="1800">
              <a:solidFill>
                <a:schemeClr val="dk1"/>
              </a:solidFill>
            </a:endParaRPr>
          </a:p>
        </p:txBody>
      </p:sp>
      <p:sp>
        <p:nvSpPr>
          <p:cNvPr id="243" name="Google Shape;243;p11"/>
          <p:cNvSpPr txBox="1">
            <a:spLocks noGrp="1"/>
          </p:cNvSpPr>
          <p:nvPr>
            <p:ph type="sldNum" idx="12"/>
          </p:nvPr>
        </p:nvSpPr>
        <p:spPr>
          <a:xfrm>
            <a:off x="11104034" y="6630988"/>
            <a:ext cx="895351" cy="150812"/>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244" name="Google Shape;244;p11" descr="image002"/>
          <p:cNvPicPr preferRelativeResize="0"/>
          <p:nvPr/>
        </p:nvPicPr>
        <p:blipFill rotWithShape="1">
          <a:blip r:embed="rId3">
            <a:alphaModFix/>
          </a:blip>
          <a:srcRect/>
          <a:stretch/>
        </p:blipFill>
        <p:spPr>
          <a:xfrm>
            <a:off x="2424375" y="761550"/>
            <a:ext cx="7806551" cy="5090025"/>
          </a:xfrm>
          <a:prstGeom prst="rect">
            <a:avLst/>
          </a:prstGeom>
          <a:noFill/>
          <a:ln>
            <a:noFill/>
          </a:ln>
        </p:spPr>
      </p:pic>
      <p:sp>
        <p:nvSpPr>
          <p:cNvPr id="245" name="Google Shape;245;p11"/>
          <p:cNvSpPr txBox="1"/>
          <p:nvPr/>
        </p:nvSpPr>
        <p:spPr>
          <a:xfrm>
            <a:off x="6803725" y="5851575"/>
            <a:ext cx="3941100" cy="446400"/>
          </a:xfrm>
          <a:prstGeom prst="rect">
            <a:avLst/>
          </a:prstGeom>
          <a:noFill/>
          <a:ln>
            <a:noFill/>
          </a:ln>
        </p:spPr>
        <p:txBody>
          <a:bodyPr spcFirstLastPara="1" wrap="square" lIns="91425" tIns="91425" rIns="91425" bIns="91425" anchor="t" anchorCtr="0">
            <a:spAutoFit/>
          </a:bodyPr>
          <a:lstStyle/>
          <a:p>
            <a:pPr marL="228600" lvl="1" indent="-222250" algn="l" rtl="0">
              <a:spcBef>
                <a:spcPts val="0"/>
              </a:spcBef>
              <a:spcAft>
                <a:spcPts val="0"/>
              </a:spcAft>
              <a:buClr>
                <a:srgbClr val="00664D"/>
              </a:buClr>
              <a:buSzPts val="1700"/>
              <a:buChar char="•"/>
            </a:pPr>
            <a:r>
              <a:rPr lang="en-US" sz="1700" dirty="0">
                <a:solidFill>
                  <a:schemeClr val="dk1"/>
                </a:solidFill>
              </a:rPr>
              <a:t>Future market insights</a:t>
            </a:r>
            <a:endParaRPr sz="3100" dirty="0"/>
          </a:p>
        </p:txBody>
      </p:sp>
      <p:sp>
        <p:nvSpPr>
          <p:cNvPr id="246" name="Google Shape;246;p11"/>
          <p:cNvSpPr txBox="1"/>
          <p:nvPr/>
        </p:nvSpPr>
        <p:spPr>
          <a:xfrm>
            <a:off x="3100000" y="3880100"/>
            <a:ext cx="895200" cy="431100"/>
          </a:xfrm>
          <a:prstGeom prst="rect">
            <a:avLst/>
          </a:prstGeom>
          <a:noFill/>
          <a:ln>
            <a:noFill/>
          </a:ln>
        </p:spPr>
        <p:txBody>
          <a:bodyPr spcFirstLastPara="1" wrap="square" lIns="91425" tIns="91425" rIns="91425" bIns="91425" anchor="t" anchorCtr="0">
            <a:spAutoFit/>
          </a:bodyPr>
          <a:lstStyle/>
          <a:p>
            <a:pPr marL="0" lvl="0" indent="0" algn="l" rtl="0">
              <a:spcBef>
                <a:spcPts val="901"/>
              </a:spcBef>
              <a:spcAft>
                <a:spcPts val="0"/>
              </a:spcAft>
              <a:buNone/>
            </a:pPr>
            <a:r>
              <a:rPr lang="en-US" sz="1600" b="1">
                <a:solidFill>
                  <a:schemeClr val="dk1"/>
                </a:solidFill>
              </a:rPr>
              <a:t>840.3 </a:t>
            </a:r>
            <a:endParaRPr sz="3000"/>
          </a:p>
        </p:txBody>
      </p:sp>
      <p:sp>
        <p:nvSpPr>
          <p:cNvPr id="247" name="Google Shape;247;p11"/>
          <p:cNvSpPr txBox="1"/>
          <p:nvPr/>
        </p:nvSpPr>
        <p:spPr>
          <a:xfrm>
            <a:off x="9215000" y="1448025"/>
            <a:ext cx="895200" cy="431100"/>
          </a:xfrm>
          <a:prstGeom prst="rect">
            <a:avLst/>
          </a:prstGeom>
          <a:noFill/>
          <a:ln>
            <a:noFill/>
          </a:ln>
        </p:spPr>
        <p:txBody>
          <a:bodyPr spcFirstLastPara="1" wrap="square" lIns="91425" tIns="91425" rIns="91425" bIns="91425" anchor="t" anchorCtr="0">
            <a:spAutoFit/>
          </a:bodyPr>
          <a:lstStyle/>
          <a:p>
            <a:pPr marL="0" lvl="0" indent="0" algn="l" rtl="0">
              <a:spcBef>
                <a:spcPts val="901"/>
              </a:spcBef>
              <a:spcAft>
                <a:spcPts val="0"/>
              </a:spcAft>
              <a:buNone/>
            </a:pPr>
            <a:r>
              <a:rPr lang="en-US" sz="1600" b="1">
                <a:solidFill>
                  <a:schemeClr val="dk1"/>
                </a:solidFill>
              </a:rPr>
              <a:t>3.000</a:t>
            </a:r>
            <a:endParaRPr sz="3000"/>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3433</Words>
  <Application>Microsoft Office PowerPoint</Application>
  <PresentationFormat>Widescreen</PresentationFormat>
  <Paragraphs>296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Cabin</vt:lpstr>
      <vt:lpstr>Roboto</vt:lpstr>
      <vt:lpstr>Times New Roman</vt:lpstr>
      <vt:lpstr>Noto Sans Symbols</vt:lpstr>
      <vt:lpstr>Arial</vt:lpstr>
      <vt:lpstr>Calibri</vt:lpstr>
      <vt:lpstr>Roboto Medium</vt:lpstr>
      <vt:lpstr>Office Theme</vt:lpstr>
      <vt:lpstr>1_Office Theme</vt:lpstr>
      <vt:lpstr>PowerPoint Presentation</vt:lpstr>
      <vt:lpstr>PowerPoint Presentation</vt:lpstr>
      <vt:lpstr>PowerPoint Presentation</vt:lpstr>
      <vt:lpstr> Nền tảng phân tích, sáng tạo nội dung đa thể thức</vt:lpstr>
      <vt:lpstr> Nền tảng phân tích, sáng tạo nội dung đa thể thức</vt:lpstr>
      <vt:lpstr>Đối tượng sử dụng</vt:lpstr>
      <vt:lpstr>Một số use case</vt:lpstr>
      <vt:lpstr>PowerPoint Presentation</vt:lpstr>
      <vt:lpstr> Quy mô thị trường</vt:lpstr>
      <vt:lpstr>Cơ hội thị trường</vt:lpstr>
      <vt:lpstr>Cơ hội thị trường</vt:lpstr>
      <vt:lpstr>Cơ hội thị trường</vt:lpstr>
      <vt:lpstr>Cơ hội thị trường</vt:lpstr>
      <vt:lpstr>Đánh giá</vt:lpstr>
      <vt:lpstr>Nền tảng công nghệ</vt:lpstr>
      <vt:lpstr>Mô hình kinh doanh</vt:lpstr>
      <vt:lpstr>Giá trị mang lại</vt:lpstr>
      <vt:lpstr>PowerPoint Presentation</vt:lpstr>
      <vt:lpstr>PowerPoint Presentation</vt:lpstr>
      <vt:lpstr>PowerPoint Presentation</vt:lpstr>
      <vt:lpstr>Ví dụ sử dụng nền tảng</vt:lpstr>
      <vt:lpstr>Tham khảo</vt:lpstr>
      <vt:lpstr>Tham khảo</vt:lpstr>
      <vt:lpstr>Tham khảo</vt:lpstr>
      <vt:lpstr>Tham khảo</vt:lpstr>
      <vt:lpstr>Tham khảo</vt:lpstr>
      <vt:lpstr>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huyhv10</dc:creator>
  <cp:lastModifiedBy>Chi Trần</cp:lastModifiedBy>
  <cp:revision>1</cp:revision>
  <dcterms:created xsi:type="dcterms:W3CDTF">2008-09-17T09:33:37Z</dcterms:created>
  <dcterms:modified xsi:type="dcterms:W3CDTF">2024-11-05T17:15:19Z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BMPSD">
    <vt:lpwstr>K</vt:lpwstr>
  </property>
</Properties>
</file>